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" ContentType="image/tiff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7" r:id="rId2"/>
    <p:sldId id="263" r:id="rId3"/>
    <p:sldId id="268" r:id="rId4"/>
    <p:sldId id="270" r:id="rId5"/>
    <p:sldId id="272" r:id="rId6"/>
    <p:sldId id="273" r:id="rId7"/>
    <p:sldId id="274" r:id="rId8"/>
    <p:sldId id="275" r:id="rId9"/>
    <p:sldId id="276" r:id="rId10"/>
    <p:sldId id="269" r:id="rId11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26B21"/>
    <a:srgbClr val="659B47"/>
    <a:srgbClr val="336600"/>
    <a:srgbClr val="FF6699"/>
    <a:srgbClr val="F785BE"/>
    <a:srgbClr val="B23E29"/>
    <a:srgbClr val="96499B"/>
    <a:srgbClr val="C4202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72" y="-34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36A2624-69D9-4113-84EF-367262F0190B}" type="datetimeFigureOut">
              <a:rPr lang="en-US" smtClean="0"/>
              <a:t>6/4/2023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AB22695-753B-4501-9A63-6C9B9565AB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44227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 smtClean="0"/>
              <a:t>Warna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tulisan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Wasis</a:t>
            </a:r>
            <a:r>
              <a:rPr lang="en-US" baseline="0" dirty="0" smtClean="0"/>
              <a:t> </a:t>
            </a:r>
            <a:r>
              <a:rPr lang="en-US" baseline="0" dirty="0" err="1" smtClean="0"/>
              <a:t>Basa</a:t>
            </a:r>
            <a:r>
              <a:rPr lang="en-US" baseline="0" dirty="0" smtClean="0"/>
              <a:t> </a:t>
            </a:r>
            <a:r>
              <a:rPr lang="en-US" baseline="0" dirty="0" err="1" smtClean="0"/>
              <a:t>disesuaikan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dgn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warna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teks</a:t>
            </a:r>
            <a:r>
              <a:rPr lang="en-US" baseline="0" dirty="0" smtClean="0"/>
              <a:t> </a:t>
            </a:r>
            <a:r>
              <a:rPr lang="en-US" baseline="0" dirty="0" err="1" smtClean="0"/>
              <a:t>Wasis</a:t>
            </a:r>
            <a:r>
              <a:rPr lang="en-US" baseline="0" dirty="0" smtClean="0"/>
              <a:t> </a:t>
            </a:r>
            <a:r>
              <a:rPr lang="en-US" baseline="0" dirty="0" err="1" smtClean="0"/>
              <a:t>Basa</a:t>
            </a:r>
            <a:r>
              <a:rPr lang="en-US" baseline="0" dirty="0" smtClean="0"/>
              <a:t> di Cover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B22695-753B-4501-9A63-6C9B9565ABA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91698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8950651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ED13D682-0ECD-484A-A3D2-AF51E50005A3}" type="datetimeFigureOut">
              <a:rPr lang="en-US" smtClean="0"/>
              <a:t>6/4/2023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3AB12BCF-E029-42DC-BA0F-FA6A2AD506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44047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ED13D682-0ECD-484A-A3D2-AF51E50005A3}" type="datetimeFigureOut">
              <a:rPr lang="en-US" smtClean="0"/>
              <a:t>6/4/2023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3AB12BCF-E029-42DC-BA0F-FA6A2AD506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96891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6099905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258367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ED13D682-0ECD-484A-A3D2-AF51E50005A3}" type="datetimeFigureOut">
              <a:rPr lang="en-US" smtClean="0"/>
              <a:t>6/4/2023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3AB12BCF-E029-42DC-BA0F-FA6A2AD506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92314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05978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ED13D682-0ECD-484A-A3D2-AF51E50005A3}" type="datetimeFigureOut">
              <a:rPr lang="en-US" smtClean="0"/>
              <a:t>6/4/2023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3AB12BCF-E029-42DC-BA0F-FA6A2AD506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3619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ED13D682-0ECD-484A-A3D2-AF51E50005A3}" type="datetimeFigureOut">
              <a:rPr lang="en-US" smtClean="0"/>
              <a:t>6/4/2023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3AB12BCF-E029-42DC-BA0F-FA6A2AD506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39494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ED13D682-0ECD-484A-A3D2-AF51E50005A3}" type="datetimeFigureOut">
              <a:rPr lang="en-US" smtClean="0"/>
              <a:t>6/4/2023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3AB12BCF-E029-42DC-BA0F-FA6A2AD506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98488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ED13D682-0ECD-484A-A3D2-AF51E50005A3}" type="datetimeFigureOut">
              <a:rPr lang="en-US" smtClean="0"/>
              <a:t>6/4/2023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3AB12BCF-E029-42DC-BA0F-FA6A2AD506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70284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ED13D682-0ECD-484A-A3D2-AF51E50005A3}" type="datetimeFigureOut">
              <a:rPr lang="en-US" smtClean="0"/>
              <a:t>6/4/2023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3AB12BCF-E029-42DC-BA0F-FA6A2AD506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281151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" y="4552950"/>
            <a:ext cx="9143244" cy="7863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14342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.jpeg"/><Relationship Id="rId4" Type="http://schemas.openxmlformats.org/officeDocument/2006/relationships/image" Target="../media/image3.jp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tif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6.tif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7.tif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" y="0"/>
            <a:ext cx="9135880" cy="5162550"/>
          </a:xfrm>
          <a:prstGeom prst="rect">
            <a:avLst/>
          </a:prstGeom>
        </p:spPr>
      </p:pic>
      <p:sp>
        <p:nvSpPr>
          <p:cNvPr id="9" name="テキスト プレースホルダー 11"/>
          <p:cNvSpPr txBox="1">
            <a:spLocks/>
          </p:cNvSpPr>
          <p:nvPr/>
        </p:nvSpPr>
        <p:spPr>
          <a:xfrm>
            <a:off x="3560313" y="2029378"/>
            <a:ext cx="5562599" cy="651845"/>
          </a:xfrm>
          <a:prstGeom prst="rect">
            <a:avLst/>
          </a:prstGeom>
        </p:spPr>
        <p:txBody>
          <a:bodyPr lIns="91438" tIns="45719" rIns="91438" bIns="45719" anchor="t">
            <a:noAutofit/>
          </a:bodyPr>
          <a:lstStyle>
            <a:lvl1pPr marL="342900" indent="-342900" algn="ctr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00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3600" b="1" dirty="0" err="1" smtClean="0">
                <a:solidFill>
                  <a:srgbClr val="B23E29"/>
                </a:solidFill>
                <a:latin typeface="+mj-lt"/>
                <a:cs typeface="Arial" pitchFamily="34" charset="0"/>
              </a:rPr>
              <a:t>Wasis</a:t>
            </a:r>
            <a:r>
              <a:rPr lang="en-US" sz="3600" b="1" dirty="0" smtClean="0">
                <a:solidFill>
                  <a:srgbClr val="B23E29"/>
                </a:solidFill>
                <a:latin typeface="+mj-lt"/>
                <a:cs typeface="Arial" pitchFamily="34" charset="0"/>
              </a:rPr>
              <a:t> </a:t>
            </a:r>
            <a:r>
              <a:rPr lang="en-US" sz="3600" b="1" dirty="0" err="1" smtClean="0">
                <a:solidFill>
                  <a:srgbClr val="B23E29"/>
                </a:solidFill>
                <a:latin typeface="+mj-lt"/>
                <a:cs typeface="Arial" pitchFamily="34" charset="0"/>
              </a:rPr>
              <a:t>Basa</a:t>
            </a:r>
            <a:endParaRPr lang="en-US" sz="3600" b="1" dirty="0" smtClean="0">
              <a:solidFill>
                <a:srgbClr val="B23E29"/>
              </a:solidFill>
              <a:latin typeface="+mj-lt"/>
              <a:cs typeface="Arial" pitchFamily="34" charset="0"/>
            </a:endParaRPr>
          </a:p>
          <a:p>
            <a:pPr marL="0" indent="0">
              <a:buNone/>
            </a:pPr>
            <a:r>
              <a:rPr lang="en-US" sz="1600" b="1" dirty="0" err="1" smtClean="0">
                <a:solidFill>
                  <a:srgbClr val="B23E29"/>
                </a:solidFill>
                <a:latin typeface="+mj-lt"/>
                <a:cs typeface="Arial" pitchFamily="34" charset="0"/>
              </a:rPr>
              <a:t>Pelajaran</a:t>
            </a:r>
            <a:r>
              <a:rPr lang="en-US" sz="1600" b="1" dirty="0" smtClean="0">
                <a:solidFill>
                  <a:srgbClr val="B23E29"/>
                </a:solidFill>
                <a:latin typeface="+mj-lt"/>
                <a:cs typeface="Arial" pitchFamily="34" charset="0"/>
              </a:rPr>
              <a:t> Bahasa </a:t>
            </a:r>
            <a:r>
              <a:rPr lang="en-US" sz="1600" b="1" dirty="0" err="1" smtClean="0">
                <a:solidFill>
                  <a:srgbClr val="B23E29"/>
                </a:solidFill>
                <a:latin typeface="+mj-lt"/>
                <a:cs typeface="Arial" pitchFamily="34" charset="0"/>
              </a:rPr>
              <a:t>Jawa</a:t>
            </a:r>
            <a:r>
              <a:rPr lang="en-US" sz="1600" b="1" dirty="0" smtClean="0">
                <a:solidFill>
                  <a:srgbClr val="B23E29"/>
                </a:solidFill>
                <a:latin typeface="+mj-lt"/>
                <a:cs typeface="Arial" pitchFamily="34" charset="0"/>
              </a:rPr>
              <a:t> </a:t>
            </a:r>
          </a:p>
          <a:p>
            <a:pPr marL="0" indent="0">
              <a:buNone/>
            </a:pPr>
            <a:r>
              <a:rPr lang="en-US" sz="1600" b="1" dirty="0" err="1" smtClean="0">
                <a:solidFill>
                  <a:srgbClr val="B23E29"/>
                </a:solidFill>
                <a:latin typeface="+mj-lt"/>
                <a:cs typeface="Arial" pitchFamily="34" charset="0"/>
              </a:rPr>
              <a:t>Muatan</a:t>
            </a:r>
            <a:r>
              <a:rPr lang="en-US" sz="1600" b="1" dirty="0" smtClean="0">
                <a:solidFill>
                  <a:srgbClr val="B23E29"/>
                </a:solidFill>
                <a:latin typeface="+mj-lt"/>
                <a:cs typeface="Arial" pitchFamily="34" charset="0"/>
              </a:rPr>
              <a:t> </a:t>
            </a:r>
            <a:r>
              <a:rPr lang="en-US" sz="1600" b="1" dirty="0" err="1" smtClean="0">
                <a:solidFill>
                  <a:srgbClr val="B23E29"/>
                </a:solidFill>
                <a:latin typeface="+mj-lt"/>
                <a:cs typeface="Arial" pitchFamily="34" charset="0"/>
              </a:rPr>
              <a:t>Lokal</a:t>
            </a:r>
            <a:r>
              <a:rPr lang="en-US" sz="1600" b="1" dirty="0" smtClean="0">
                <a:solidFill>
                  <a:srgbClr val="B23E29"/>
                </a:solidFill>
                <a:latin typeface="+mj-lt"/>
                <a:cs typeface="Arial" pitchFamily="34" charset="0"/>
              </a:rPr>
              <a:t> </a:t>
            </a:r>
            <a:r>
              <a:rPr lang="en-US" sz="1600" b="1" dirty="0" err="1" smtClean="0">
                <a:solidFill>
                  <a:srgbClr val="B23E29"/>
                </a:solidFill>
                <a:latin typeface="+mj-lt"/>
                <a:cs typeface="Arial" pitchFamily="34" charset="0"/>
              </a:rPr>
              <a:t>Wajib</a:t>
            </a:r>
            <a:r>
              <a:rPr lang="en-US" sz="1600" b="1" dirty="0" smtClean="0">
                <a:solidFill>
                  <a:srgbClr val="B23E29"/>
                </a:solidFill>
                <a:latin typeface="+mj-lt"/>
                <a:cs typeface="Arial" pitchFamily="34" charset="0"/>
              </a:rPr>
              <a:t> </a:t>
            </a:r>
            <a:r>
              <a:rPr lang="en-US" sz="1600" b="1" dirty="0" err="1" smtClean="0">
                <a:solidFill>
                  <a:srgbClr val="B23E29"/>
                </a:solidFill>
                <a:latin typeface="+mj-lt"/>
                <a:cs typeface="Arial" pitchFamily="34" charset="0"/>
              </a:rPr>
              <a:t>Jawa</a:t>
            </a:r>
            <a:r>
              <a:rPr lang="en-US" sz="1600" b="1" dirty="0" smtClean="0">
                <a:solidFill>
                  <a:srgbClr val="B23E29"/>
                </a:solidFill>
                <a:latin typeface="+mj-lt"/>
                <a:cs typeface="Arial" pitchFamily="34" charset="0"/>
              </a:rPr>
              <a:t> </a:t>
            </a:r>
            <a:r>
              <a:rPr lang="en-US" sz="1600" b="1" dirty="0" err="1" smtClean="0">
                <a:solidFill>
                  <a:srgbClr val="B23E29"/>
                </a:solidFill>
                <a:latin typeface="+mj-lt"/>
                <a:cs typeface="Arial" pitchFamily="34" charset="0"/>
              </a:rPr>
              <a:t>Timur</a:t>
            </a:r>
            <a:endParaRPr lang="en-US" sz="1600" b="1" dirty="0">
              <a:solidFill>
                <a:srgbClr val="B23E29"/>
              </a:solidFill>
              <a:latin typeface="+mj-lt"/>
              <a:cs typeface="Arial" pitchFamily="34" charset="0"/>
            </a:endParaRPr>
          </a:p>
        </p:txBody>
      </p:sp>
      <p:cxnSp>
        <p:nvCxnSpPr>
          <p:cNvPr id="14" name="直線コネクタ 9"/>
          <p:cNvCxnSpPr/>
          <p:nvPr/>
        </p:nvCxnSpPr>
        <p:spPr>
          <a:xfrm>
            <a:off x="4024023" y="3357755"/>
            <a:ext cx="4576597" cy="0"/>
          </a:xfrm>
          <a:prstGeom prst="line">
            <a:avLst/>
          </a:prstGeom>
          <a:noFill/>
          <a:ln w="19050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/>
        </p:spPr>
      </p:cxnSp>
      <p:sp>
        <p:nvSpPr>
          <p:cNvPr id="15" name="タイトル 1"/>
          <p:cNvSpPr txBox="1">
            <a:spLocks/>
          </p:cNvSpPr>
          <p:nvPr/>
        </p:nvSpPr>
        <p:spPr>
          <a:xfrm>
            <a:off x="3775388" y="1560359"/>
            <a:ext cx="5073868" cy="469019"/>
          </a:xfrm>
          <a:prstGeom prst="rect">
            <a:avLst/>
          </a:prstGeom>
        </p:spPr>
        <p:txBody>
          <a:bodyPr lIns="91438" tIns="45719" rIns="91438" bIns="45719" anchor="b"/>
          <a:lstStyle>
            <a:lvl1pPr algn="ctr" defTabSz="914400" rtl="0" eaLnBrk="1" latinLnBrk="0" hangingPunct="1">
              <a:spcBef>
                <a:spcPct val="0"/>
              </a:spcBef>
              <a:buNone/>
              <a:defRPr sz="9600" kern="1200" spc="15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1632713">
              <a:defRPr/>
            </a:pPr>
            <a:r>
              <a:rPr kumimoji="1" lang="en-US" altLang="ja-JP" sz="3200" b="1" spc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MEDIA MENGAJAR</a:t>
            </a:r>
            <a:endParaRPr kumimoji="1" lang="ja-JP" altLang="en-US" sz="3200" b="1" spc="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5326603" y="3413307"/>
            <a:ext cx="2116281" cy="338552"/>
          </a:xfrm>
          <a:prstGeom prst="rect">
            <a:avLst/>
          </a:prstGeom>
        </p:spPr>
        <p:txBody>
          <a:bodyPr wrap="none" lIns="91438" tIns="45719" rIns="91438" bIns="45719">
            <a:spAutoFit/>
          </a:bodyPr>
          <a:lstStyle/>
          <a:p>
            <a:pPr algn="ctr"/>
            <a:r>
              <a:rPr lang="en-US" sz="1600" b="1" dirty="0">
                <a:solidFill>
                  <a:schemeClr val="bg1">
                    <a:lumMod val="50000"/>
                  </a:schemeClr>
                </a:solidFill>
              </a:rPr>
              <a:t>UNTUK </a:t>
            </a:r>
            <a:r>
              <a:rPr lang="en-US" sz="1600" b="1" dirty="0" smtClean="0">
                <a:solidFill>
                  <a:schemeClr val="bg1">
                    <a:lumMod val="50000"/>
                  </a:schemeClr>
                </a:solidFill>
              </a:rPr>
              <a:t>SD/MI </a:t>
            </a:r>
            <a:r>
              <a:rPr lang="en-US" sz="1600" b="1" dirty="0">
                <a:solidFill>
                  <a:schemeClr val="bg1">
                    <a:lumMod val="50000"/>
                  </a:schemeClr>
                </a:solidFill>
              </a:rPr>
              <a:t>KELAS </a:t>
            </a:r>
            <a:r>
              <a:rPr lang="en-US" sz="1600" b="1" dirty="0" smtClean="0">
                <a:solidFill>
                  <a:schemeClr val="bg1">
                    <a:lumMod val="50000"/>
                  </a:schemeClr>
                </a:solidFill>
              </a:rPr>
              <a:t>1</a:t>
            </a:r>
            <a:endParaRPr lang="id-ID" sz="16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6" name="Cube 15"/>
          <p:cNvSpPr/>
          <p:nvPr/>
        </p:nvSpPr>
        <p:spPr>
          <a:xfrm>
            <a:off x="1577304" y="1119804"/>
            <a:ext cx="2194610" cy="3138095"/>
          </a:xfrm>
          <a:prstGeom prst="cube">
            <a:avLst>
              <a:gd name="adj" fmla="val 3711"/>
            </a:avLst>
          </a:prstGeom>
          <a:gradFill flip="none" rotWithShape="1">
            <a:gsLst>
              <a:gs pos="0">
                <a:schemeClr val="bg1">
                  <a:lumMod val="75000"/>
                  <a:shade val="30000"/>
                  <a:satMod val="115000"/>
                </a:schemeClr>
              </a:gs>
              <a:gs pos="50000">
                <a:schemeClr val="bg1">
                  <a:lumMod val="75000"/>
                  <a:shade val="67500"/>
                  <a:satMod val="115000"/>
                </a:schemeClr>
              </a:gs>
              <a:gs pos="100000">
                <a:schemeClr val="bg1">
                  <a:lumMod val="75000"/>
                  <a:shade val="100000"/>
                  <a:satMod val="115000"/>
                </a:schemeClr>
              </a:gs>
            </a:gsLst>
            <a:lin ang="0" scaled="1"/>
            <a:tileRect/>
          </a:gra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4171" tIns="107085" rIns="214171" bIns="107085" rtlCol="0" anchor="ctr"/>
          <a:lstStyle/>
          <a:p>
            <a:pPr algn="ctr"/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9936" y="1200150"/>
            <a:ext cx="2087663" cy="3057749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9936" y="1200150"/>
            <a:ext cx="2087663" cy="305774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960252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600"/>
                            </p:stCondLst>
                            <p:childTnLst>
                              <p:par>
                                <p:cTn id="22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25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5" grpId="0"/>
      <p:bldP spid="1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xmlns="" id="{EA3ED52B-5B4C-4FF9-A313-9380082D75CE}"/>
              </a:ext>
            </a:extLst>
          </p:cNvPr>
          <p:cNvGrpSpPr/>
          <p:nvPr/>
        </p:nvGrpSpPr>
        <p:grpSpPr>
          <a:xfrm>
            <a:off x="-36095" y="209550"/>
            <a:ext cx="9314543" cy="838200"/>
            <a:chOff x="1960193" y="471055"/>
            <a:chExt cx="6671190" cy="491868"/>
          </a:xfrm>
        </p:grpSpPr>
        <p:sp>
          <p:nvSpPr>
            <p:cNvPr id="3" name="Rectangle: Rounded Corners 2">
              <a:extLst>
                <a:ext uri="{FF2B5EF4-FFF2-40B4-BE49-F238E27FC236}">
                  <a16:creationId xmlns:a16="http://schemas.microsoft.com/office/drawing/2014/main" xmlns="" id="{9CFC3164-AEF5-4B0C-86EB-BFD9522946B8}"/>
                </a:ext>
              </a:extLst>
            </p:cNvPr>
            <p:cNvSpPr/>
            <p:nvPr/>
          </p:nvSpPr>
          <p:spPr>
            <a:xfrm>
              <a:off x="1960193" y="471055"/>
              <a:ext cx="6671190" cy="491868"/>
            </a:xfrm>
            <a:prstGeom prst="roundRect">
              <a:avLst>
                <a:gd name="adj" fmla="val 0"/>
              </a:avLst>
            </a:prstGeom>
            <a:solidFill>
              <a:srgbClr val="E6F9B5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xmlns="" id="{5CD534DC-3F91-4A2D-A054-881A8813E822}"/>
                </a:ext>
              </a:extLst>
            </p:cNvPr>
            <p:cNvSpPr txBox="1"/>
            <p:nvPr/>
          </p:nvSpPr>
          <p:spPr>
            <a:xfrm>
              <a:off x="2047869" y="563874"/>
              <a:ext cx="6471931" cy="2709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dirty="0" err="1" smtClean="0">
                  <a:solidFill>
                    <a:srgbClr val="663300"/>
                  </a:solidFill>
                  <a:latin typeface="Arial" pitchFamily="34" charset="0"/>
                  <a:cs typeface="Arial" pitchFamily="34" charset="0"/>
                </a:rPr>
                <a:t>Sebutna</a:t>
              </a:r>
              <a:r>
                <a:rPr lang="en-US" sz="2400" b="1" dirty="0" smtClean="0">
                  <a:solidFill>
                    <a:srgbClr val="663300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2400" b="1" dirty="0" err="1" smtClean="0">
                  <a:solidFill>
                    <a:srgbClr val="663300"/>
                  </a:solidFill>
                  <a:latin typeface="Arial" pitchFamily="34" charset="0"/>
                  <a:cs typeface="Arial" pitchFamily="34" charset="0"/>
                </a:rPr>
                <a:t>perangan</a:t>
              </a:r>
              <a:r>
                <a:rPr lang="en-US" sz="2400" b="1" dirty="0" smtClean="0">
                  <a:solidFill>
                    <a:srgbClr val="663300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2400" b="1" dirty="0" err="1" smtClean="0">
                  <a:solidFill>
                    <a:srgbClr val="663300"/>
                  </a:solidFill>
                  <a:latin typeface="Arial" pitchFamily="34" charset="0"/>
                  <a:cs typeface="Arial" pitchFamily="34" charset="0"/>
                </a:rPr>
                <a:t>awak</a:t>
              </a:r>
              <a:r>
                <a:rPr lang="en-US" sz="2400" b="1" dirty="0" smtClean="0">
                  <a:solidFill>
                    <a:srgbClr val="663300"/>
                  </a:solidFill>
                  <a:latin typeface="Arial" pitchFamily="34" charset="0"/>
                  <a:cs typeface="Arial" pitchFamily="34" charset="0"/>
                </a:rPr>
                <a:t> sing </a:t>
              </a:r>
              <a:r>
                <a:rPr lang="en-US" sz="2400" b="1" dirty="0" err="1" smtClean="0">
                  <a:solidFill>
                    <a:srgbClr val="663300"/>
                  </a:solidFill>
                  <a:latin typeface="Arial" pitchFamily="34" charset="0"/>
                  <a:cs typeface="Arial" pitchFamily="34" charset="0"/>
                </a:rPr>
                <a:t>digunakake</a:t>
              </a:r>
              <a:r>
                <a:rPr lang="en-US" sz="2400" b="1" dirty="0" smtClean="0">
                  <a:solidFill>
                    <a:srgbClr val="663300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2400" b="1" dirty="0" err="1" smtClean="0">
                  <a:solidFill>
                    <a:srgbClr val="663300"/>
                  </a:solidFill>
                  <a:latin typeface="Arial" pitchFamily="34" charset="0"/>
                  <a:cs typeface="Arial" pitchFamily="34" charset="0"/>
                </a:rPr>
                <a:t>ing</a:t>
              </a:r>
              <a:r>
                <a:rPr lang="en-US" sz="2400" b="1" dirty="0" smtClean="0">
                  <a:solidFill>
                    <a:srgbClr val="663300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2400" b="1" dirty="0" err="1" smtClean="0">
                  <a:solidFill>
                    <a:srgbClr val="663300"/>
                  </a:solidFill>
                  <a:latin typeface="Arial" pitchFamily="34" charset="0"/>
                  <a:cs typeface="Arial" pitchFamily="34" charset="0"/>
                </a:rPr>
                <a:t>jero</a:t>
              </a:r>
              <a:r>
                <a:rPr lang="en-US" sz="2400" b="1" dirty="0" smtClean="0">
                  <a:solidFill>
                    <a:srgbClr val="663300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2400" b="1" dirty="0" err="1" smtClean="0">
                  <a:solidFill>
                    <a:srgbClr val="663300"/>
                  </a:solidFill>
                  <a:latin typeface="Arial" pitchFamily="34" charset="0"/>
                  <a:cs typeface="Arial" pitchFamily="34" charset="0"/>
                </a:rPr>
                <a:t>gambar</a:t>
              </a:r>
              <a:r>
                <a:rPr lang="en-US" sz="2400" b="1" dirty="0" smtClean="0">
                  <a:solidFill>
                    <a:srgbClr val="663300"/>
                  </a:solidFill>
                  <a:latin typeface="Arial" pitchFamily="34" charset="0"/>
                  <a:cs typeface="Arial" pitchFamily="34" charset="0"/>
                </a:rPr>
                <a:t>.</a:t>
              </a:r>
              <a:endParaRPr lang="en-US" sz="2400" b="1" dirty="0">
                <a:solidFill>
                  <a:srgbClr val="663300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6" name="Rectangle 5"/>
          <p:cNvSpPr/>
          <p:nvPr/>
        </p:nvSpPr>
        <p:spPr>
          <a:xfrm>
            <a:off x="4419600" y="1441556"/>
            <a:ext cx="388620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200"/>
              </a:spcAft>
            </a:pPr>
            <a:r>
              <a:rPr lang="sv-SE" sz="2400" b="1" dirty="0" smtClean="0">
                <a:solidFill>
                  <a:srgbClr val="336600"/>
                </a:solidFill>
                <a:latin typeface="Arial" pitchFamily="34" charset="0"/>
                <a:cs typeface="Arial" pitchFamily="34" charset="0"/>
              </a:rPr>
              <a:t>Leni </a:t>
            </a:r>
            <a:r>
              <a:rPr lang="sv-SE" sz="2400" b="1" dirty="0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dhahar</a:t>
            </a:r>
            <a:r>
              <a:rPr lang="sv-SE" sz="2400" b="1" dirty="0" smtClean="0">
                <a:solidFill>
                  <a:srgbClr val="336600"/>
                </a:solidFill>
                <a:latin typeface="Arial" pitchFamily="34" charset="0"/>
                <a:cs typeface="Arial" pitchFamily="34" charset="0"/>
              </a:rPr>
              <a:t> lan </a:t>
            </a:r>
            <a:r>
              <a:rPr lang="sv-SE" sz="2400" b="1" dirty="0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ngunjuk</a:t>
            </a:r>
            <a:r>
              <a:rPr lang="sv-SE" sz="2400" b="1" dirty="0" smtClean="0">
                <a:solidFill>
                  <a:srgbClr val="336600"/>
                </a:solidFill>
                <a:latin typeface="Arial" pitchFamily="34" charset="0"/>
                <a:cs typeface="Arial" pitchFamily="34" charset="0"/>
              </a:rPr>
              <a:t> ngangge . . . .</a:t>
            </a:r>
            <a:endParaRPr lang="sv-SE" sz="24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074" name="Picture 2" descr="F:\Media Mengajar Wasis Kelas 1\48 anak makan.t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441556"/>
            <a:ext cx="3810000" cy="3084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Rounded Rectangle 13"/>
          <p:cNvSpPr/>
          <p:nvPr/>
        </p:nvSpPr>
        <p:spPr>
          <a:xfrm>
            <a:off x="4426857" y="2438851"/>
            <a:ext cx="1288143" cy="476726"/>
          </a:xfrm>
          <a:prstGeom prst="roundRect">
            <a:avLst/>
          </a:prstGeom>
          <a:solidFill>
            <a:srgbClr val="659B47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en-ID" sz="2200" b="1" dirty="0" err="1" smtClean="0">
                <a:solidFill>
                  <a:schemeClr val="bg1"/>
                </a:solidFill>
              </a:rPr>
              <a:t>talingan</a:t>
            </a:r>
            <a:endParaRPr lang="en-US" sz="2200" b="1" dirty="0">
              <a:solidFill>
                <a:schemeClr val="bg1"/>
              </a:solidFill>
            </a:endParaRPr>
          </a:p>
        </p:txBody>
      </p:sp>
      <p:sp>
        <p:nvSpPr>
          <p:cNvPr id="15" name="Rounded Rectangle 14"/>
          <p:cNvSpPr/>
          <p:nvPr/>
        </p:nvSpPr>
        <p:spPr>
          <a:xfrm>
            <a:off x="5863772" y="2438851"/>
            <a:ext cx="1288143" cy="476726"/>
          </a:xfrm>
          <a:prstGeom prst="roundRect">
            <a:avLst/>
          </a:prstGeom>
          <a:solidFill>
            <a:srgbClr val="659B47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en-ID" sz="2200" b="1" dirty="0" err="1" smtClean="0">
                <a:solidFill>
                  <a:schemeClr val="bg1"/>
                </a:solidFill>
              </a:rPr>
              <a:t>tutuk</a:t>
            </a:r>
            <a:endParaRPr lang="en-US" sz="22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5189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4" grpId="0" animBg="1"/>
      <p:bldP spid="1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0884" y="594992"/>
            <a:ext cx="5475516" cy="4106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3" name="Group 32"/>
          <p:cNvGrpSpPr/>
          <p:nvPr/>
        </p:nvGrpSpPr>
        <p:grpSpPr>
          <a:xfrm>
            <a:off x="228600" y="226636"/>
            <a:ext cx="5562600" cy="1506913"/>
            <a:chOff x="821727" y="599235"/>
            <a:chExt cx="5562600" cy="1506913"/>
          </a:xfrm>
        </p:grpSpPr>
        <p:grpSp>
          <p:nvGrpSpPr>
            <p:cNvPr id="34" name="Group 33"/>
            <p:cNvGrpSpPr/>
            <p:nvPr/>
          </p:nvGrpSpPr>
          <p:grpSpPr>
            <a:xfrm>
              <a:off x="1410553" y="841500"/>
              <a:ext cx="4973774" cy="883650"/>
              <a:chOff x="1547607" y="3455591"/>
              <a:chExt cx="3470336" cy="511376"/>
            </a:xfrm>
          </p:grpSpPr>
          <p:sp>
            <p:nvSpPr>
              <p:cNvPr id="44" name="Parallelogram 43"/>
              <p:cNvSpPr/>
              <p:nvPr/>
            </p:nvSpPr>
            <p:spPr>
              <a:xfrm>
                <a:off x="1547607" y="3455591"/>
                <a:ext cx="3470336" cy="511376"/>
              </a:xfrm>
              <a:prstGeom prst="parallelogram">
                <a:avLst>
                  <a:gd name="adj" fmla="val 45313"/>
                </a:avLst>
              </a:prstGeom>
              <a:solidFill>
                <a:srgbClr val="FBAA3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67">
                  <a:solidFill>
                    <a:prstClr val="white"/>
                  </a:solidFill>
                </a:endParaRPr>
              </a:p>
            </p:txBody>
          </p:sp>
          <p:sp>
            <p:nvSpPr>
              <p:cNvPr id="45" name="テキスト プレースホルダー 17"/>
              <p:cNvSpPr txBox="1">
                <a:spLocks/>
              </p:cNvSpPr>
              <p:nvPr/>
            </p:nvSpPr>
            <p:spPr>
              <a:xfrm>
                <a:off x="2268458" y="3470541"/>
                <a:ext cx="2749485" cy="412130"/>
              </a:xfrm>
              <a:prstGeom prst="rect">
                <a:avLst/>
              </a:prstGeom>
            </p:spPr>
            <p:txBody>
              <a:bodyPr vert="horz" lIns="48000" tIns="48000" rIns="48000" bIns="48000" rtlCol="0" anchor="ctr">
                <a:noAutofit/>
              </a:bodyPr>
              <a:lstStyle>
                <a:lvl1pPr marL="342900" indent="-342900" algn="l" defTabSz="1632753" rtl="0" eaLnBrk="1" latinLnBrk="0" hangingPunct="1">
                  <a:lnSpc>
                    <a:spcPct val="120000"/>
                  </a:lnSpc>
                  <a:spcBef>
                    <a:spcPts val="1200"/>
                  </a:spcBef>
                  <a:buClr>
                    <a:schemeClr val="accent5"/>
                  </a:buClr>
                  <a:buFont typeface="Wingdings" panose="05000000000000000000" pitchFamily="2" charset="2"/>
                  <a:buChar char="l"/>
                  <a:defRPr kumimoji="1" sz="2000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1pPr>
                <a:lvl2pPr marL="1326612" indent="-510235" algn="l" defTabSz="1632753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kumimoji="1" sz="5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2040941" indent="-408188" algn="l" defTabSz="1632753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kumimoji="1" sz="4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857317" indent="-408188" algn="l" defTabSz="1632753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kumimoji="1"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3673693" indent="-408188" algn="l" defTabSz="1632753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kumimoji="1"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4490070" indent="-408188" algn="l" defTabSz="1632753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kumimoji="1"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5306446" indent="-408188" algn="l" defTabSz="1632753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kumimoji="1"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6122822" indent="-408188" algn="l" defTabSz="1632753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kumimoji="1"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6939199" indent="-408188" algn="l" defTabSz="1632753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kumimoji="1"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Clr>
                    <a:srgbClr val="FFA513"/>
                  </a:buClr>
                  <a:buNone/>
                  <a:defRPr/>
                </a:pPr>
                <a:r>
                  <a:rPr lang="en-US" sz="3600" b="1" i="1" spc="38" dirty="0" err="1" smtClean="0">
                    <a:solidFill>
                      <a:srgbClr val="003300"/>
                    </a:solidFill>
                  </a:rPr>
                  <a:t>Tembang</a:t>
                </a:r>
                <a:r>
                  <a:rPr lang="en-US" sz="3600" b="1" i="1" spc="38" dirty="0" smtClean="0">
                    <a:solidFill>
                      <a:srgbClr val="003300"/>
                    </a:solidFill>
                  </a:rPr>
                  <a:t> </a:t>
                </a:r>
                <a:r>
                  <a:rPr lang="en-US" sz="3600" b="1" i="1" spc="38" dirty="0" err="1" smtClean="0">
                    <a:solidFill>
                      <a:srgbClr val="003300"/>
                    </a:solidFill>
                  </a:rPr>
                  <a:t>Dolanan</a:t>
                </a:r>
                <a:endParaRPr lang="nn-NO" sz="3300" b="1" i="1" dirty="0">
                  <a:solidFill>
                    <a:srgbClr val="003300"/>
                  </a:solidFill>
                </a:endParaRPr>
              </a:p>
            </p:txBody>
          </p:sp>
        </p:grpSp>
        <p:sp>
          <p:nvSpPr>
            <p:cNvPr id="42" name="Oval 41"/>
            <p:cNvSpPr/>
            <p:nvPr/>
          </p:nvSpPr>
          <p:spPr>
            <a:xfrm>
              <a:off x="821727" y="599235"/>
              <a:ext cx="1506910" cy="1506913"/>
            </a:xfrm>
            <a:prstGeom prst="ellipse">
              <a:avLst/>
            </a:prstGeom>
            <a:solidFill>
              <a:srgbClr val="0058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467" dirty="0">
                <a:solidFill>
                  <a:srgbClr val="4F81BD"/>
                </a:solidFill>
              </a:endParaRPr>
            </a:p>
          </p:txBody>
        </p:sp>
      </p:grpSp>
      <p:sp>
        <p:nvSpPr>
          <p:cNvPr id="47" name="TextBox 46"/>
          <p:cNvSpPr txBox="1"/>
          <p:nvPr/>
        </p:nvSpPr>
        <p:spPr>
          <a:xfrm>
            <a:off x="283032" y="659309"/>
            <a:ext cx="146956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200" b="1" spc="38" dirty="0" err="1" smtClean="0">
                <a:solidFill>
                  <a:schemeClr val="bg1"/>
                </a:solidFill>
              </a:rPr>
              <a:t>Wulangan</a:t>
            </a:r>
            <a:r>
              <a:rPr lang="en-US" sz="2200" b="1" spc="38" dirty="0" smtClean="0">
                <a:solidFill>
                  <a:schemeClr val="bg1"/>
                </a:solidFill>
              </a:rPr>
              <a:t> </a:t>
            </a:r>
          </a:p>
          <a:p>
            <a:pPr algn="ctr"/>
            <a:r>
              <a:rPr lang="en-US" sz="2200" b="1" spc="38" dirty="0" smtClean="0">
                <a:solidFill>
                  <a:schemeClr val="bg1"/>
                </a:solidFill>
              </a:rPr>
              <a:t>2</a:t>
            </a:r>
            <a:endParaRPr lang="id-ID" sz="2200" dirty="0">
              <a:solidFill>
                <a:schemeClr val="bg1"/>
              </a:solidFill>
            </a:endParaRPr>
          </a:p>
        </p:txBody>
      </p:sp>
      <p:grpSp>
        <p:nvGrpSpPr>
          <p:cNvPr id="48" name="Group 47"/>
          <p:cNvGrpSpPr/>
          <p:nvPr/>
        </p:nvGrpSpPr>
        <p:grpSpPr>
          <a:xfrm>
            <a:off x="238053" y="1897960"/>
            <a:ext cx="3394657" cy="610116"/>
            <a:chOff x="385941" y="2551837"/>
            <a:chExt cx="3839431" cy="610116"/>
          </a:xfrm>
        </p:grpSpPr>
        <p:grpSp>
          <p:nvGrpSpPr>
            <p:cNvPr id="49" name="Group 48"/>
            <p:cNvGrpSpPr/>
            <p:nvPr/>
          </p:nvGrpSpPr>
          <p:grpSpPr>
            <a:xfrm>
              <a:off x="477575" y="2551837"/>
              <a:ext cx="3747797" cy="521492"/>
              <a:chOff x="298982" y="2086583"/>
              <a:chExt cx="2810848" cy="391119"/>
            </a:xfrm>
            <a:solidFill>
              <a:schemeClr val="accent4">
                <a:lumMod val="40000"/>
                <a:lumOff val="60000"/>
              </a:schemeClr>
            </a:solidFill>
          </p:grpSpPr>
          <p:sp>
            <p:nvSpPr>
              <p:cNvPr id="54" name="Rectangle 53"/>
              <p:cNvSpPr/>
              <p:nvPr/>
            </p:nvSpPr>
            <p:spPr>
              <a:xfrm>
                <a:off x="298982" y="2086966"/>
                <a:ext cx="2314860" cy="390736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>
                  <a:solidFill>
                    <a:prstClr val="white"/>
                  </a:solidFill>
                </a:endParaRPr>
              </a:p>
            </p:txBody>
          </p:sp>
          <p:sp>
            <p:nvSpPr>
              <p:cNvPr id="55" name="Right Triangle 54"/>
              <p:cNvSpPr/>
              <p:nvPr/>
            </p:nvSpPr>
            <p:spPr>
              <a:xfrm flipV="1">
                <a:off x="2613841" y="2086583"/>
                <a:ext cx="495989" cy="372123"/>
              </a:xfrm>
              <a:prstGeom prst="rtTriangle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0" name="Group 49"/>
            <p:cNvGrpSpPr/>
            <p:nvPr/>
          </p:nvGrpSpPr>
          <p:grpSpPr>
            <a:xfrm>
              <a:off x="385941" y="2696359"/>
              <a:ext cx="3827683" cy="465594"/>
              <a:chOff x="298982" y="2086582"/>
              <a:chExt cx="2870762" cy="349195"/>
            </a:xfrm>
          </p:grpSpPr>
          <p:sp>
            <p:nvSpPr>
              <p:cNvPr id="52" name="Rectangle 51"/>
              <p:cNvSpPr/>
              <p:nvPr/>
            </p:nvSpPr>
            <p:spPr>
              <a:xfrm>
                <a:off x="298982" y="2086966"/>
                <a:ext cx="2383584" cy="348811"/>
              </a:xfrm>
              <a:prstGeom prst="rect">
                <a:avLst/>
              </a:pr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>
                  <a:solidFill>
                    <a:prstClr val="white"/>
                  </a:solidFill>
                </a:endParaRPr>
              </a:p>
            </p:txBody>
          </p:sp>
          <p:sp>
            <p:nvSpPr>
              <p:cNvPr id="53" name="Right Triangle 52"/>
              <p:cNvSpPr/>
              <p:nvPr/>
            </p:nvSpPr>
            <p:spPr>
              <a:xfrm flipV="1">
                <a:off x="2673755" y="2086582"/>
                <a:ext cx="495989" cy="349102"/>
              </a:xfrm>
              <a:prstGeom prst="rtTriangle">
                <a:avLst/>
              </a:pr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51" name="TextBox 50"/>
            <p:cNvSpPr txBox="1"/>
            <p:nvPr/>
          </p:nvSpPr>
          <p:spPr>
            <a:xfrm>
              <a:off x="520700" y="2692333"/>
              <a:ext cx="3301904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200" b="1" dirty="0" err="1">
                  <a:solidFill>
                    <a:prstClr val="white"/>
                  </a:solidFill>
                </a:rPr>
                <a:t>Tujuan</a:t>
              </a:r>
              <a:r>
                <a:rPr lang="en-US" sz="2200" b="1" dirty="0">
                  <a:solidFill>
                    <a:prstClr val="white"/>
                  </a:solidFill>
                </a:rPr>
                <a:t> </a:t>
              </a:r>
              <a:r>
                <a:rPr lang="en-US" sz="2200" b="1" dirty="0" err="1">
                  <a:solidFill>
                    <a:prstClr val="white"/>
                  </a:solidFill>
                </a:rPr>
                <a:t>Pembelajaran</a:t>
              </a:r>
              <a:endParaRPr lang="en-US" sz="2200" b="1" dirty="0">
                <a:solidFill>
                  <a:prstClr val="white"/>
                </a:solidFill>
              </a:endParaRPr>
            </a:p>
          </p:txBody>
        </p:sp>
      </p:grpSp>
      <p:sp>
        <p:nvSpPr>
          <p:cNvPr id="56" name="TextBox 55"/>
          <p:cNvSpPr txBox="1"/>
          <p:nvPr/>
        </p:nvSpPr>
        <p:spPr>
          <a:xfrm>
            <a:off x="228600" y="2597825"/>
            <a:ext cx="396240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 err="1">
                <a:solidFill>
                  <a:prstClr val="black"/>
                </a:solidFill>
              </a:rPr>
              <a:t>Menjelaskan</a:t>
            </a:r>
            <a:r>
              <a:rPr lang="en-US" sz="1400" dirty="0">
                <a:solidFill>
                  <a:prstClr val="black"/>
                </a:solidFill>
              </a:rPr>
              <a:t> </a:t>
            </a:r>
            <a:r>
              <a:rPr lang="en-US" sz="1400" dirty="0" err="1">
                <a:solidFill>
                  <a:prstClr val="black"/>
                </a:solidFill>
              </a:rPr>
              <a:t>dan</a:t>
            </a:r>
            <a:r>
              <a:rPr lang="en-US" sz="1400" dirty="0">
                <a:solidFill>
                  <a:prstClr val="black"/>
                </a:solidFill>
              </a:rPr>
              <a:t> </a:t>
            </a:r>
            <a:r>
              <a:rPr lang="en-US" sz="1400" dirty="0" err="1">
                <a:solidFill>
                  <a:prstClr val="black"/>
                </a:solidFill>
              </a:rPr>
              <a:t>mengeja</a:t>
            </a:r>
            <a:r>
              <a:rPr lang="en-US" sz="1400" dirty="0">
                <a:solidFill>
                  <a:prstClr val="black"/>
                </a:solidFill>
              </a:rPr>
              <a:t> </a:t>
            </a:r>
            <a:r>
              <a:rPr lang="en-US" sz="1400" dirty="0" err="1">
                <a:solidFill>
                  <a:prstClr val="black"/>
                </a:solidFill>
              </a:rPr>
              <a:t>huruf</a:t>
            </a:r>
            <a:r>
              <a:rPr lang="en-US" sz="1400" dirty="0">
                <a:solidFill>
                  <a:prstClr val="black"/>
                </a:solidFill>
              </a:rPr>
              <a:t>, </a:t>
            </a:r>
            <a:r>
              <a:rPr lang="en-US" sz="1400" dirty="0" err="1">
                <a:solidFill>
                  <a:prstClr val="black"/>
                </a:solidFill>
              </a:rPr>
              <a:t>suku</a:t>
            </a:r>
            <a:r>
              <a:rPr lang="en-US" sz="1400" dirty="0">
                <a:solidFill>
                  <a:prstClr val="black"/>
                </a:solidFill>
              </a:rPr>
              <a:t> kata, </a:t>
            </a:r>
            <a:r>
              <a:rPr lang="en-US" sz="1400" dirty="0" err="1">
                <a:solidFill>
                  <a:prstClr val="black"/>
                </a:solidFill>
              </a:rPr>
              <a:t>dan</a:t>
            </a:r>
            <a:r>
              <a:rPr lang="en-US" sz="1400" dirty="0">
                <a:solidFill>
                  <a:prstClr val="black"/>
                </a:solidFill>
              </a:rPr>
              <a:t> kata </a:t>
            </a:r>
            <a:r>
              <a:rPr lang="en-US" sz="1400" dirty="0" err="1">
                <a:solidFill>
                  <a:prstClr val="black"/>
                </a:solidFill>
              </a:rPr>
              <a:t>tentang</a:t>
            </a:r>
            <a:r>
              <a:rPr lang="en-US" sz="1400" dirty="0">
                <a:solidFill>
                  <a:prstClr val="black"/>
                </a:solidFill>
              </a:rPr>
              <a:t> </a:t>
            </a:r>
            <a:r>
              <a:rPr lang="en-US" sz="1400" dirty="0" err="1" smtClean="0">
                <a:solidFill>
                  <a:prstClr val="black"/>
                </a:solidFill>
              </a:rPr>
              <a:t>nama-nama</a:t>
            </a:r>
            <a:r>
              <a:rPr lang="en-US" sz="1400" dirty="0">
                <a:solidFill>
                  <a:prstClr val="black"/>
                </a:solidFill>
              </a:rPr>
              <a:t> </a:t>
            </a:r>
            <a:r>
              <a:rPr lang="en-US" sz="1400" dirty="0" err="1" smtClean="0">
                <a:solidFill>
                  <a:prstClr val="black"/>
                </a:solidFill>
              </a:rPr>
              <a:t>anggota</a:t>
            </a:r>
            <a:r>
              <a:rPr lang="en-US" sz="1400" dirty="0" smtClean="0">
                <a:solidFill>
                  <a:prstClr val="black"/>
                </a:solidFill>
              </a:rPr>
              <a:t> </a:t>
            </a:r>
            <a:r>
              <a:rPr lang="en-US" sz="1400" dirty="0" err="1" smtClean="0">
                <a:solidFill>
                  <a:prstClr val="black"/>
                </a:solidFill>
              </a:rPr>
              <a:t>tubuh</a:t>
            </a:r>
            <a:r>
              <a:rPr lang="en-US" sz="1400" dirty="0" smtClean="0">
                <a:solidFill>
                  <a:prstClr val="black"/>
                </a:solidFill>
              </a:rPr>
              <a:t> </a:t>
            </a:r>
            <a:r>
              <a:rPr lang="en-US" sz="1400" dirty="0" err="1" smtClean="0">
                <a:solidFill>
                  <a:prstClr val="black"/>
                </a:solidFill>
              </a:rPr>
              <a:t>dalam</a:t>
            </a:r>
            <a:r>
              <a:rPr lang="en-US" sz="1400" dirty="0" smtClean="0">
                <a:solidFill>
                  <a:prstClr val="black"/>
                </a:solidFill>
              </a:rPr>
              <a:t> </a:t>
            </a:r>
            <a:r>
              <a:rPr lang="en-US" sz="1400" dirty="0" err="1" smtClean="0">
                <a:solidFill>
                  <a:prstClr val="black"/>
                </a:solidFill>
              </a:rPr>
              <a:t>ragam</a:t>
            </a:r>
            <a:r>
              <a:rPr lang="en-US" sz="1400" dirty="0" smtClean="0">
                <a:solidFill>
                  <a:prstClr val="black"/>
                </a:solidFill>
              </a:rPr>
              <a:t> </a:t>
            </a:r>
            <a:r>
              <a:rPr lang="en-US" sz="1400" dirty="0" err="1" smtClean="0">
                <a:solidFill>
                  <a:prstClr val="black"/>
                </a:solidFill>
              </a:rPr>
              <a:t>basa</a:t>
            </a:r>
            <a:r>
              <a:rPr lang="en-US" sz="1400" dirty="0" smtClean="0">
                <a:solidFill>
                  <a:prstClr val="black"/>
                </a:solidFill>
              </a:rPr>
              <a:t> </a:t>
            </a:r>
            <a:r>
              <a:rPr lang="en-US" sz="1400" dirty="0" err="1" smtClean="0">
                <a:solidFill>
                  <a:prstClr val="black"/>
                </a:solidFill>
              </a:rPr>
              <a:t>ngoko</a:t>
            </a:r>
            <a:r>
              <a:rPr lang="en-US" sz="1400" dirty="0" smtClean="0">
                <a:solidFill>
                  <a:prstClr val="black"/>
                </a:solidFill>
              </a:rPr>
              <a:t> </a:t>
            </a:r>
            <a:r>
              <a:rPr lang="en-US" sz="1400" dirty="0" err="1" smtClean="0">
                <a:solidFill>
                  <a:prstClr val="black"/>
                </a:solidFill>
              </a:rPr>
              <a:t>dan</a:t>
            </a:r>
            <a:r>
              <a:rPr lang="en-US" sz="1400" dirty="0" smtClean="0">
                <a:solidFill>
                  <a:prstClr val="black"/>
                </a:solidFill>
              </a:rPr>
              <a:t> </a:t>
            </a:r>
            <a:r>
              <a:rPr lang="en-US" sz="1400" dirty="0" err="1" smtClean="0">
                <a:solidFill>
                  <a:prstClr val="black"/>
                </a:solidFill>
              </a:rPr>
              <a:t>kromo</a:t>
            </a:r>
            <a:r>
              <a:rPr lang="en-US" sz="1400" dirty="0" smtClean="0">
                <a:solidFill>
                  <a:prstClr val="black"/>
                </a:solidFill>
              </a:rPr>
              <a:t> </a:t>
            </a:r>
            <a:r>
              <a:rPr lang="en-US" sz="1400" dirty="0" err="1" smtClean="0">
                <a:solidFill>
                  <a:prstClr val="black"/>
                </a:solidFill>
              </a:rPr>
              <a:t>dari</a:t>
            </a:r>
            <a:r>
              <a:rPr lang="en-US" sz="1400" dirty="0" smtClean="0">
                <a:solidFill>
                  <a:prstClr val="black"/>
                </a:solidFill>
              </a:rPr>
              <a:t> </a:t>
            </a:r>
            <a:r>
              <a:rPr lang="en-US" sz="1400" dirty="0" err="1" smtClean="0">
                <a:solidFill>
                  <a:prstClr val="black"/>
                </a:solidFill>
              </a:rPr>
              <a:t>teks</a:t>
            </a:r>
            <a:r>
              <a:rPr lang="en-US" sz="1400" dirty="0" smtClean="0">
                <a:solidFill>
                  <a:prstClr val="black"/>
                </a:solidFill>
              </a:rPr>
              <a:t> </a:t>
            </a:r>
            <a:r>
              <a:rPr lang="en-US" sz="1400" dirty="0" err="1" smtClean="0">
                <a:solidFill>
                  <a:prstClr val="black"/>
                </a:solidFill>
              </a:rPr>
              <a:t>dongeng</a:t>
            </a:r>
            <a:r>
              <a:rPr lang="en-US" sz="1400" dirty="0" smtClean="0">
                <a:solidFill>
                  <a:prstClr val="black"/>
                </a:solidFill>
              </a:rPr>
              <a:t> </a:t>
            </a:r>
            <a:r>
              <a:rPr lang="en-US" sz="1400" dirty="0" err="1" smtClean="0">
                <a:solidFill>
                  <a:prstClr val="black"/>
                </a:solidFill>
              </a:rPr>
              <a:t>fabel</a:t>
            </a:r>
            <a:r>
              <a:rPr lang="en-US" sz="1400" dirty="0">
                <a:solidFill>
                  <a:prstClr val="black"/>
                </a:solidFill>
              </a:rPr>
              <a:t> </a:t>
            </a:r>
            <a:r>
              <a:rPr lang="en-US" sz="1400" dirty="0" err="1" smtClean="0">
                <a:solidFill>
                  <a:prstClr val="black"/>
                </a:solidFill>
              </a:rPr>
              <a:t>atau</a:t>
            </a:r>
            <a:r>
              <a:rPr lang="en-US" sz="1400" dirty="0" smtClean="0">
                <a:solidFill>
                  <a:prstClr val="black"/>
                </a:solidFill>
              </a:rPr>
              <a:t> </a:t>
            </a:r>
            <a:r>
              <a:rPr lang="en-US" sz="1400" dirty="0" err="1">
                <a:solidFill>
                  <a:prstClr val="black"/>
                </a:solidFill>
              </a:rPr>
              <a:t>tembang</a:t>
            </a:r>
            <a:r>
              <a:rPr lang="en-US" sz="1400" dirty="0">
                <a:solidFill>
                  <a:prstClr val="black"/>
                </a:solidFill>
              </a:rPr>
              <a:t> </a:t>
            </a:r>
            <a:r>
              <a:rPr lang="en-US" sz="1400" dirty="0" err="1">
                <a:solidFill>
                  <a:prstClr val="black"/>
                </a:solidFill>
              </a:rPr>
              <a:t>dolanan</a:t>
            </a:r>
            <a:r>
              <a:rPr lang="en-US" sz="1400" dirty="0">
                <a:solidFill>
                  <a:prstClr val="black"/>
                </a:solidFill>
              </a:rPr>
              <a:t> yang </a:t>
            </a:r>
            <a:r>
              <a:rPr lang="en-US" sz="1400" dirty="0" err="1">
                <a:solidFill>
                  <a:prstClr val="black"/>
                </a:solidFill>
              </a:rPr>
              <a:t>dibaca</a:t>
            </a:r>
            <a:r>
              <a:rPr lang="en-US" sz="1400" dirty="0">
                <a:solidFill>
                  <a:prstClr val="black"/>
                </a:solidFill>
              </a:rPr>
              <a:t> </a:t>
            </a:r>
            <a:r>
              <a:rPr lang="en-US" sz="1400" dirty="0" err="1">
                <a:solidFill>
                  <a:prstClr val="black"/>
                </a:solidFill>
              </a:rPr>
              <a:t>atau</a:t>
            </a:r>
            <a:r>
              <a:rPr lang="en-US" sz="1400" dirty="0">
                <a:solidFill>
                  <a:prstClr val="black"/>
                </a:solidFill>
              </a:rPr>
              <a:t> </a:t>
            </a:r>
            <a:r>
              <a:rPr lang="en-US" sz="1400" dirty="0" err="1">
                <a:solidFill>
                  <a:prstClr val="black"/>
                </a:solidFill>
              </a:rPr>
              <a:t>dipirsa</a:t>
            </a:r>
            <a:r>
              <a:rPr lang="en-US" sz="1400" dirty="0">
                <a:solidFill>
                  <a:prstClr val="black"/>
                </a:solidFill>
              </a:rPr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 err="1" smtClean="0">
                <a:solidFill>
                  <a:prstClr val="black"/>
                </a:solidFill>
              </a:rPr>
              <a:t>Menyebutkan</a:t>
            </a:r>
            <a:r>
              <a:rPr lang="en-US" sz="1400" dirty="0" smtClean="0">
                <a:solidFill>
                  <a:prstClr val="black"/>
                </a:solidFill>
              </a:rPr>
              <a:t> </a:t>
            </a:r>
            <a:r>
              <a:rPr lang="en-US" sz="1400" dirty="0" err="1">
                <a:solidFill>
                  <a:prstClr val="black"/>
                </a:solidFill>
              </a:rPr>
              <a:t>makna</a:t>
            </a:r>
            <a:r>
              <a:rPr lang="en-US" sz="1400" dirty="0">
                <a:solidFill>
                  <a:prstClr val="black"/>
                </a:solidFill>
              </a:rPr>
              <a:t> </a:t>
            </a:r>
            <a:r>
              <a:rPr lang="en-US" sz="1400" dirty="0" err="1">
                <a:solidFill>
                  <a:prstClr val="black"/>
                </a:solidFill>
              </a:rPr>
              <a:t>kosakata</a:t>
            </a:r>
            <a:r>
              <a:rPr lang="en-US" sz="1400" dirty="0">
                <a:solidFill>
                  <a:prstClr val="black"/>
                </a:solidFill>
              </a:rPr>
              <a:t> </a:t>
            </a:r>
            <a:r>
              <a:rPr lang="en-US" sz="1400" dirty="0" err="1">
                <a:solidFill>
                  <a:prstClr val="black"/>
                </a:solidFill>
              </a:rPr>
              <a:t>baru</a:t>
            </a:r>
            <a:r>
              <a:rPr lang="en-US" sz="1400" dirty="0">
                <a:solidFill>
                  <a:prstClr val="black"/>
                </a:solidFill>
              </a:rPr>
              <a:t> </a:t>
            </a:r>
            <a:r>
              <a:rPr lang="en-US" sz="1400" dirty="0" err="1">
                <a:solidFill>
                  <a:prstClr val="black"/>
                </a:solidFill>
              </a:rPr>
              <a:t>dari</a:t>
            </a:r>
            <a:r>
              <a:rPr lang="en-US" sz="1400" dirty="0">
                <a:solidFill>
                  <a:prstClr val="black"/>
                </a:solidFill>
              </a:rPr>
              <a:t> </a:t>
            </a:r>
            <a:r>
              <a:rPr lang="en-US" sz="1400" dirty="0" err="1">
                <a:solidFill>
                  <a:prstClr val="black"/>
                </a:solidFill>
              </a:rPr>
              <a:t>teks</a:t>
            </a:r>
            <a:r>
              <a:rPr lang="en-US" sz="1400" dirty="0">
                <a:solidFill>
                  <a:prstClr val="black"/>
                </a:solidFill>
              </a:rPr>
              <a:t> </a:t>
            </a:r>
            <a:r>
              <a:rPr lang="en-US" sz="1400" dirty="0" err="1">
                <a:solidFill>
                  <a:prstClr val="black"/>
                </a:solidFill>
              </a:rPr>
              <a:t>dongeng</a:t>
            </a:r>
            <a:r>
              <a:rPr lang="en-US" sz="1400" dirty="0">
                <a:solidFill>
                  <a:prstClr val="black"/>
                </a:solidFill>
              </a:rPr>
              <a:t> </a:t>
            </a:r>
            <a:r>
              <a:rPr lang="en-US" sz="1400" dirty="0" err="1">
                <a:solidFill>
                  <a:prstClr val="black"/>
                </a:solidFill>
              </a:rPr>
              <a:t>fabel</a:t>
            </a:r>
            <a:r>
              <a:rPr lang="en-US" sz="1400" dirty="0">
                <a:solidFill>
                  <a:prstClr val="black"/>
                </a:solidFill>
              </a:rPr>
              <a:t> </a:t>
            </a:r>
            <a:r>
              <a:rPr lang="en-US" sz="1400" dirty="0" err="1">
                <a:solidFill>
                  <a:prstClr val="black"/>
                </a:solidFill>
              </a:rPr>
              <a:t>dan</a:t>
            </a:r>
            <a:r>
              <a:rPr lang="en-US" sz="1400" dirty="0">
                <a:solidFill>
                  <a:prstClr val="black"/>
                </a:solidFill>
              </a:rPr>
              <a:t> </a:t>
            </a:r>
            <a:r>
              <a:rPr lang="en-US" sz="1400" dirty="0" err="1" smtClean="0">
                <a:solidFill>
                  <a:prstClr val="black"/>
                </a:solidFill>
              </a:rPr>
              <a:t>tembang</a:t>
            </a:r>
            <a:r>
              <a:rPr lang="en-US" sz="1400" dirty="0" smtClean="0">
                <a:solidFill>
                  <a:prstClr val="black"/>
                </a:solidFill>
              </a:rPr>
              <a:t> </a:t>
            </a:r>
            <a:r>
              <a:rPr lang="en-US" sz="1400" dirty="0" err="1" smtClean="0">
                <a:solidFill>
                  <a:prstClr val="black"/>
                </a:solidFill>
              </a:rPr>
              <a:t>dolanan</a:t>
            </a:r>
            <a:r>
              <a:rPr lang="en-US" sz="1400" dirty="0" smtClean="0">
                <a:solidFill>
                  <a:prstClr val="black"/>
                </a:solidFill>
              </a:rPr>
              <a:t> </a:t>
            </a:r>
            <a:r>
              <a:rPr lang="en-US" sz="1400" dirty="0">
                <a:solidFill>
                  <a:prstClr val="black"/>
                </a:solidFill>
              </a:rPr>
              <a:t>yang </a:t>
            </a:r>
            <a:r>
              <a:rPr lang="en-US" sz="1400" dirty="0" err="1">
                <a:solidFill>
                  <a:prstClr val="black"/>
                </a:solidFill>
              </a:rPr>
              <a:t>dibaca</a:t>
            </a:r>
            <a:r>
              <a:rPr lang="en-US" sz="1400" dirty="0">
                <a:solidFill>
                  <a:prstClr val="black"/>
                </a:solidFill>
              </a:rPr>
              <a:t> </a:t>
            </a:r>
            <a:r>
              <a:rPr lang="en-US" sz="1400" dirty="0" err="1">
                <a:solidFill>
                  <a:prstClr val="black"/>
                </a:solidFill>
              </a:rPr>
              <a:t>atau</a:t>
            </a:r>
            <a:r>
              <a:rPr lang="en-US" sz="1400" dirty="0">
                <a:solidFill>
                  <a:prstClr val="black"/>
                </a:solidFill>
              </a:rPr>
              <a:t> </a:t>
            </a:r>
            <a:r>
              <a:rPr lang="en-US" sz="1400" dirty="0" err="1">
                <a:solidFill>
                  <a:prstClr val="black"/>
                </a:solidFill>
              </a:rPr>
              <a:t>dipirsa</a:t>
            </a:r>
            <a:r>
              <a:rPr lang="en-US" sz="1400" dirty="0">
                <a:solidFill>
                  <a:prstClr val="black"/>
                </a:solidFill>
              </a:rPr>
              <a:t> </a:t>
            </a:r>
            <a:r>
              <a:rPr lang="en-US" sz="1400" dirty="0" err="1">
                <a:solidFill>
                  <a:prstClr val="black"/>
                </a:solidFill>
              </a:rPr>
              <a:t>dengan</a:t>
            </a:r>
            <a:r>
              <a:rPr lang="en-US" sz="1400" dirty="0">
                <a:solidFill>
                  <a:prstClr val="black"/>
                </a:solidFill>
              </a:rPr>
              <a:t> </a:t>
            </a:r>
            <a:r>
              <a:rPr lang="en-US" sz="1400" dirty="0" err="1">
                <a:solidFill>
                  <a:prstClr val="black"/>
                </a:solidFill>
              </a:rPr>
              <a:t>menggunakan</a:t>
            </a:r>
            <a:r>
              <a:rPr lang="en-US" sz="1400" dirty="0">
                <a:solidFill>
                  <a:prstClr val="black"/>
                </a:solidFill>
              </a:rPr>
              <a:t> </a:t>
            </a:r>
            <a:r>
              <a:rPr lang="en-US" sz="1400" dirty="0" err="1">
                <a:solidFill>
                  <a:prstClr val="black"/>
                </a:solidFill>
              </a:rPr>
              <a:t>ilustrasi</a:t>
            </a:r>
            <a:r>
              <a:rPr lang="en-US" sz="1400" dirty="0">
                <a:solidFill>
                  <a:prstClr val="black"/>
                </a:solidFill>
              </a:rPr>
              <a:t>.</a:t>
            </a:r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" y="4555023"/>
            <a:ext cx="9143244" cy="7863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5203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5116" y="971546"/>
            <a:ext cx="5116464" cy="38100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Pentagon 4"/>
          <p:cNvSpPr/>
          <p:nvPr/>
        </p:nvSpPr>
        <p:spPr>
          <a:xfrm>
            <a:off x="360946" y="438150"/>
            <a:ext cx="6344654" cy="660615"/>
          </a:xfrm>
          <a:prstGeom prst="homePlate">
            <a:avLst/>
          </a:prstGeom>
          <a:solidFill>
            <a:srgbClr val="F26B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800" b="1" dirty="0" smtClean="0"/>
              <a:t>A. </a:t>
            </a:r>
            <a:r>
              <a:rPr lang="nn-NO" sz="2800" b="1" dirty="0" smtClean="0"/>
              <a:t>Maca </a:t>
            </a:r>
            <a:r>
              <a:rPr lang="nn-NO" sz="2800" b="1" dirty="0"/>
              <a:t>lan Nyemak </a:t>
            </a:r>
            <a:r>
              <a:rPr lang="nn-NO" sz="2800" b="1" dirty="0" smtClean="0"/>
              <a:t>Tembang Dolanan</a:t>
            </a:r>
            <a:endParaRPr lang="en-US" sz="28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5181601" y="1504950"/>
            <a:ext cx="3505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 smtClean="0"/>
              <a:t>Tirokna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anggone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gurumu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nembang</a:t>
            </a:r>
            <a:r>
              <a:rPr lang="en-US" sz="2400" b="1" dirty="0" smtClean="0"/>
              <a:t>.</a:t>
            </a:r>
            <a:endParaRPr lang="en-US" sz="2400" b="1" dirty="0">
              <a:solidFill>
                <a:srgbClr val="336600"/>
              </a:solidFill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xmlns="" id="{EA3ED52B-5B4C-4FF9-A313-9380082D75CE}"/>
              </a:ext>
            </a:extLst>
          </p:cNvPr>
          <p:cNvGrpSpPr/>
          <p:nvPr/>
        </p:nvGrpSpPr>
        <p:grpSpPr>
          <a:xfrm>
            <a:off x="5310197" y="3043636"/>
            <a:ext cx="3047999" cy="1509315"/>
            <a:chOff x="1960193" y="471055"/>
            <a:chExt cx="6671190" cy="344810"/>
          </a:xfrm>
        </p:grpSpPr>
        <p:sp>
          <p:nvSpPr>
            <p:cNvPr id="13" name="Rectangle: Rounded Corners 2">
              <a:extLst>
                <a:ext uri="{FF2B5EF4-FFF2-40B4-BE49-F238E27FC236}">
                  <a16:creationId xmlns:a16="http://schemas.microsoft.com/office/drawing/2014/main" xmlns="" id="{9CFC3164-AEF5-4B0C-86EB-BFD9522946B8}"/>
                </a:ext>
              </a:extLst>
            </p:cNvPr>
            <p:cNvSpPr/>
            <p:nvPr/>
          </p:nvSpPr>
          <p:spPr>
            <a:xfrm>
              <a:off x="1960193" y="471055"/>
              <a:ext cx="6671190" cy="344810"/>
            </a:xfrm>
            <a:prstGeom prst="roundRect">
              <a:avLst>
                <a:gd name="adj" fmla="val 0"/>
              </a:avLst>
            </a:prstGeom>
            <a:solidFill>
              <a:srgbClr val="E6F9B5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xmlns="" id="{5CD534DC-3F91-4A2D-A054-881A8813E822}"/>
                </a:ext>
              </a:extLst>
            </p:cNvPr>
            <p:cNvSpPr txBox="1"/>
            <p:nvPr/>
          </p:nvSpPr>
          <p:spPr>
            <a:xfrm>
              <a:off x="2047868" y="484111"/>
              <a:ext cx="6471932" cy="3304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514350" indent="-514350">
                <a:buFont typeface="+mj-lt"/>
                <a:buAutoNum type="arabicPeriod"/>
              </a:pPr>
              <a:r>
                <a:rPr lang="en-US" sz="2200" b="1" dirty="0" err="1" smtClean="0">
                  <a:solidFill>
                    <a:srgbClr val="663300"/>
                  </a:solidFill>
                  <a:latin typeface="Arial" pitchFamily="34" charset="0"/>
                  <a:cs typeface="Arial" pitchFamily="34" charset="0"/>
                </a:rPr>
                <a:t>Pira</a:t>
              </a:r>
              <a:r>
                <a:rPr lang="en-US" sz="2200" b="1" dirty="0" smtClean="0">
                  <a:solidFill>
                    <a:srgbClr val="663300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2200" b="1" dirty="0" err="1" smtClean="0">
                  <a:solidFill>
                    <a:srgbClr val="663300"/>
                  </a:solidFill>
                  <a:latin typeface="Arial" pitchFamily="34" charset="0"/>
                  <a:cs typeface="Arial" pitchFamily="34" charset="0"/>
                </a:rPr>
                <a:t>cacahe</a:t>
              </a:r>
              <a:r>
                <a:rPr lang="en-US" sz="2200" b="1" dirty="0" smtClean="0">
                  <a:solidFill>
                    <a:srgbClr val="663300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2200" b="1" dirty="0" err="1" smtClean="0">
                  <a:solidFill>
                    <a:srgbClr val="663300"/>
                  </a:solidFill>
                  <a:latin typeface="Arial" pitchFamily="34" charset="0"/>
                  <a:cs typeface="Arial" pitchFamily="34" charset="0"/>
                </a:rPr>
                <a:t>kucingku</a:t>
              </a:r>
              <a:r>
                <a:rPr lang="en-US" sz="2200" b="1" dirty="0" smtClean="0">
                  <a:solidFill>
                    <a:srgbClr val="663300"/>
                  </a:solidFill>
                  <a:latin typeface="Arial" pitchFamily="34" charset="0"/>
                  <a:cs typeface="Arial" pitchFamily="34" charset="0"/>
                </a:rPr>
                <a:t>?</a:t>
              </a:r>
            </a:p>
            <a:p>
              <a:pPr marL="514350" indent="-514350">
                <a:buFont typeface="+mj-lt"/>
                <a:buAutoNum type="arabicPeriod"/>
              </a:pPr>
              <a:r>
                <a:rPr lang="en-US" sz="2200" b="1" dirty="0" err="1" smtClean="0">
                  <a:solidFill>
                    <a:srgbClr val="663300"/>
                  </a:solidFill>
                  <a:latin typeface="Arial" pitchFamily="34" charset="0"/>
                  <a:cs typeface="Arial" pitchFamily="34" charset="0"/>
                </a:rPr>
                <a:t>Kepriye</a:t>
              </a:r>
              <a:r>
                <a:rPr lang="en-US" sz="2200" b="1" dirty="0" smtClean="0">
                  <a:solidFill>
                    <a:srgbClr val="663300"/>
                  </a:solidFill>
                  <a:latin typeface="Arial" pitchFamily="34" charset="0"/>
                  <a:cs typeface="Arial" pitchFamily="34" charset="0"/>
                </a:rPr>
                <a:t> awake </a:t>
              </a:r>
              <a:r>
                <a:rPr lang="en-US" sz="2200" b="1" dirty="0" err="1" smtClean="0">
                  <a:solidFill>
                    <a:srgbClr val="663300"/>
                  </a:solidFill>
                  <a:latin typeface="Arial" pitchFamily="34" charset="0"/>
                  <a:cs typeface="Arial" pitchFamily="34" charset="0"/>
                </a:rPr>
                <a:t>kucingku</a:t>
              </a:r>
              <a:r>
                <a:rPr lang="en-US" sz="2200" b="1" dirty="0" smtClean="0">
                  <a:solidFill>
                    <a:srgbClr val="663300"/>
                  </a:solidFill>
                  <a:latin typeface="Arial" pitchFamily="34" charset="0"/>
                  <a:cs typeface="Arial" pitchFamily="34" charset="0"/>
                </a:rPr>
                <a:t>? </a:t>
              </a:r>
              <a:endParaRPr lang="en-US" sz="2200" b="1" dirty="0">
                <a:solidFill>
                  <a:srgbClr val="663300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pic>
        <p:nvPicPr>
          <p:cNvPr id="15" name="Picture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" y="4555023"/>
            <a:ext cx="9143244" cy="7863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3261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182245" y="1047750"/>
            <a:ext cx="4961755" cy="3652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Pentagon 1"/>
          <p:cNvSpPr/>
          <p:nvPr/>
        </p:nvSpPr>
        <p:spPr>
          <a:xfrm>
            <a:off x="380374" y="209550"/>
            <a:ext cx="7411454" cy="1066800"/>
          </a:xfrm>
          <a:prstGeom prst="homePlate">
            <a:avLst/>
          </a:prstGeom>
          <a:solidFill>
            <a:srgbClr val="F26B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800" b="1" dirty="0" smtClean="0"/>
              <a:t>B. </a:t>
            </a:r>
            <a:r>
              <a:rPr lang="sv-SE" sz="2800" b="1" dirty="0"/>
              <a:t>Nglagokake lan Negesi </a:t>
            </a:r>
            <a:r>
              <a:rPr lang="sv-SE" sz="2800" b="1" dirty="0" smtClean="0"/>
              <a:t>Tembung-Tembung</a:t>
            </a:r>
          </a:p>
          <a:p>
            <a:r>
              <a:rPr lang="sv-SE" sz="2800" b="1" dirty="0" smtClean="0"/>
              <a:t>    Angel ing </a:t>
            </a:r>
            <a:r>
              <a:rPr lang="sv-SE" sz="2800" b="1" dirty="0"/>
              <a:t>Tembang Dolanan </a:t>
            </a:r>
            <a:endParaRPr lang="en-US" sz="28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412458" y="1639469"/>
            <a:ext cx="344905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 smtClean="0">
                <a:solidFill>
                  <a:srgbClr val="336600"/>
                </a:solidFill>
              </a:rPr>
              <a:t>Mayuh</a:t>
            </a:r>
            <a:r>
              <a:rPr lang="en-US" sz="2400" b="1" dirty="0" smtClean="0">
                <a:solidFill>
                  <a:srgbClr val="336600"/>
                </a:solidFill>
              </a:rPr>
              <a:t> </a:t>
            </a:r>
            <a:r>
              <a:rPr lang="en-US" sz="2400" b="1" dirty="0" err="1" smtClean="0">
                <a:solidFill>
                  <a:srgbClr val="336600"/>
                </a:solidFill>
              </a:rPr>
              <a:t>tembangna</a:t>
            </a:r>
            <a:r>
              <a:rPr lang="en-US" sz="2400" b="1" dirty="0" smtClean="0">
                <a:solidFill>
                  <a:srgbClr val="336600"/>
                </a:solidFill>
              </a:rPr>
              <a:t> </a:t>
            </a:r>
            <a:r>
              <a:rPr lang="en-US" sz="2400" b="1" dirty="0" err="1" smtClean="0">
                <a:solidFill>
                  <a:srgbClr val="336600"/>
                </a:solidFill>
              </a:rPr>
              <a:t>bebarengan</a:t>
            </a:r>
            <a:r>
              <a:rPr lang="en-US" sz="2400" b="1" dirty="0" smtClean="0">
                <a:solidFill>
                  <a:srgbClr val="336600"/>
                </a:solidFill>
              </a:rPr>
              <a:t> </a:t>
            </a:r>
            <a:r>
              <a:rPr lang="en-US" sz="2400" b="1" dirty="0" err="1" smtClean="0">
                <a:solidFill>
                  <a:srgbClr val="336600"/>
                </a:solidFill>
              </a:rPr>
              <a:t>karo</a:t>
            </a:r>
            <a:r>
              <a:rPr lang="en-US" sz="2400" b="1" dirty="0" smtClean="0">
                <a:solidFill>
                  <a:srgbClr val="336600"/>
                </a:solidFill>
              </a:rPr>
              <a:t> </a:t>
            </a:r>
            <a:r>
              <a:rPr lang="en-US" sz="2400" b="1" dirty="0" err="1" smtClean="0">
                <a:solidFill>
                  <a:srgbClr val="336600"/>
                </a:solidFill>
              </a:rPr>
              <a:t>kanca</a:t>
            </a:r>
            <a:r>
              <a:rPr lang="en-US" sz="2400" b="1" dirty="0" smtClean="0">
                <a:solidFill>
                  <a:srgbClr val="336600"/>
                </a:solidFill>
              </a:rPr>
              <a:t>.</a:t>
            </a:r>
            <a:endParaRPr lang="en-US" sz="2400" b="1" dirty="0">
              <a:solidFill>
                <a:srgbClr val="336600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" y="4555023"/>
            <a:ext cx="9143244" cy="786319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" y="4555021"/>
            <a:ext cx="9143244" cy="786319"/>
          </a:xfrm>
          <a:prstGeom prst="rect">
            <a:avLst/>
          </a:prstGeom>
        </p:spPr>
      </p:pic>
      <p:sp>
        <p:nvSpPr>
          <p:cNvPr id="24" name="Rounded Rectangle 23"/>
          <p:cNvSpPr/>
          <p:nvPr/>
        </p:nvSpPr>
        <p:spPr>
          <a:xfrm>
            <a:off x="419099" y="2601726"/>
            <a:ext cx="3848101" cy="919401"/>
          </a:xfrm>
          <a:prstGeom prst="roundRect">
            <a:avLst/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en-ID" sz="2400" b="1" dirty="0" err="1" smtClean="0">
                <a:solidFill>
                  <a:schemeClr val="bg1"/>
                </a:solidFill>
              </a:rPr>
              <a:t>Banjur</a:t>
            </a:r>
            <a:r>
              <a:rPr lang="en-ID" sz="2400" b="1" dirty="0" smtClean="0">
                <a:solidFill>
                  <a:schemeClr val="bg1"/>
                </a:solidFill>
              </a:rPr>
              <a:t>, </a:t>
            </a:r>
            <a:r>
              <a:rPr lang="en-ID" sz="2400" b="1" dirty="0" err="1" smtClean="0">
                <a:solidFill>
                  <a:schemeClr val="bg1"/>
                </a:solidFill>
              </a:rPr>
              <a:t>negesi</a:t>
            </a:r>
            <a:r>
              <a:rPr lang="en-ID" sz="2400" b="1" dirty="0" smtClean="0">
                <a:solidFill>
                  <a:schemeClr val="bg1"/>
                </a:solidFill>
              </a:rPr>
              <a:t> </a:t>
            </a:r>
            <a:r>
              <a:rPr lang="en-ID" sz="2400" b="1" dirty="0" err="1" smtClean="0">
                <a:solidFill>
                  <a:schemeClr val="bg1"/>
                </a:solidFill>
              </a:rPr>
              <a:t>tembung</a:t>
            </a:r>
            <a:r>
              <a:rPr lang="en-ID" sz="2400" b="1" dirty="0" smtClean="0">
                <a:solidFill>
                  <a:schemeClr val="bg1"/>
                </a:solidFill>
              </a:rPr>
              <a:t> </a:t>
            </a:r>
            <a:r>
              <a:rPr lang="en-ID" sz="2400" b="1" dirty="0" err="1" smtClean="0">
                <a:solidFill>
                  <a:schemeClr val="bg1"/>
                </a:solidFill>
              </a:rPr>
              <a:t>saka</a:t>
            </a:r>
            <a:r>
              <a:rPr lang="en-ID" sz="2400" b="1" dirty="0" smtClean="0">
                <a:solidFill>
                  <a:schemeClr val="bg1"/>
                </a:solidFill>
              </a:rPr>
              <a:t> </a:t>
            </a:r>
            <a:r>
              <a:rPr lang="en-ID" sz="2400" b="1" dirty="0" err="1" smtClean="0">
                <a:solidFill>
                  <a:schemeClr val="bg1"/>
                </a:solidFill>
              </a:rPr>
              <a:t>tembang</a:t>
            </a:r>
            <a:r>
              <a:rPr lang="en-ID" sz="2400" b="1" dirty="0" smtClean="0">
                <a:solidFill>
                  <a:schemeClr val="bg1"/>
                </a:solidFill>
              </a:rPr>
              <a:t> </a:t>
            </a:r>
            <a:r>
              <a:rPr lang="en-ID" sz="2400" b="1" dirty="0" err="1" smtClean="0">
                <a:solidFill>
                  <a:schemeClr val="bg1"/>
                </a:solidFill>
              </a:rPr>
              <a:t>dolanan</a:t>
            </a:r>
            <a:r>
              <a:rPr lang="en-ID" sz="2400" b="1" dirty="0" smtClean="0">
                <a:solidFill>
                  <a:schemeClr val="bg1"/>
                </a:solidFill>
              </a:rPr>
              <a:t> </a:t>
            </a:r>
            <a:r>
              <a:rPr lang="en-ID" sz="2400" b="1" dirty="0" err="1" smtClean="0">
                <a:solidFill>
                  <a:schemeClr val="bg1"/>
                </a:solidFill>
              </a:rPr>
              <a:t>iku</a:t>
            </a:r>
            <a:r>
              <a:rPr lang="en-ID" sz="2400" b="1" dirty="0" smtClean="0">
                <a:solidFill>
                  <a:schemeClr val="bg1"/>
                </a:solidFill>
              </a:rPr>
              <a:t>.</a:t>
            </a:r>
            <a:endParaRPr lang="en-US"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9516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2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entagon 1"/>
          <p:cNvSpPr/>
          <p:nvPr/>
        </p:nvSpPr>
        <p:spPr>
          <a:xfrm>
            <a:off x="381000" y="438150"/>
            <a:ext cx="6705600" cy="660615"/>
          </a:xfrm>
          <a:prstGeom prst="homePlate">
            <a:avLst/>
          </a:prstGeom>
          <a:solidFill>
            <a:srgbClr val="F26B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800" b="1" dirty="0" smtClean="0"/>
              <a:t>C. </a:t>
            </a:r>
            <a:r>
              <a:rPr lang="en-US" sz="2800" b="1" dirty="0" err="1"/>
              <a:t>Ngunekake</a:t>
            </a:r>
            <a:r>
              <a:rPr lang="en-US" sz="2800" b="1" dirty="0"/>
              <a:t> (</a:t>
            </a:r>
            <a:r>
              <a:rPr lang="en-US" sz="2800" b="1" dirty="0" err="1"/>
              <a:t>Mengeja</a:t>
            </a:r>
            <a:r>
              <a:rPr lang="en-US" sz="2800" b="1" dirty="0"/>
              <a:t>) </a:t>
            </a:r>
            <a:r>
              <a:rPr lang="en-US" sz="2800" b="1" dirty="0" err="1"/>
              <a:t>Perangane</a:t>
            </a:r>
            <a:r>
              <a:rPr lang="en-US" sz="2800" b="1" dirty="0"/>
              <a:t> </a:t>
            </a:r>
            <a:r>
              <a:rPr lang="en-US" sz="2800" b="1" dirty="0" err="1"/>
              <a:t>Awak</a:t>
            </a:r>
            <a:endParaRPr lang="en-US" sz="2800" b="1" dirty="0"/>
          </a:p>
        </p:txBody>
      </p:sp>
      <p:grpSp>
        <p:nvGrpSpPr>
          <p:cNvPr id="5" name="Group 4"/>
          <p:cNvGrpSpPr/>
          <p:nvPr/>
        </p:nvGrpSpPr>
        <p:grpSpPr>
          <a:xfrm>
            <a:off x="419100" y="1428750"/>
            <a:ext cx="1790700" cy="665203"/>
            <a:chOff x="152400" y="1287931"/>
            <a:chExt cx="1915021" cy="665203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2400" y="1287931"/>
              <a:ext cx="1915021" cy="665203"/>
            </a:xfrm>
            <a:prstGeom prst="rect">
              <a:avLst/>
            </a:prstGeom>
            <a:effectLst>
              <a:outerShdw blurRad="76200" dir="13500000" sy="23000" kx="1200000" algn="br" rotWithShape="0">
                <a:prstClr val="black">
                  <a:alpha val="20000"/>
                </a:prstClr>
              </a:outerShdw>
            </a:effectLst>
          </p:spPr>
        </p:pic>
        <p:sp>
          <p:nvSpPr>
            <p:cNvPr id="7" name="TextBox 8"/>
            <p:cNvSpPr txBox="1"/>
            <p:nvPr/>
          </p:nvSpPr>
          <p:spPr>
            <a:xfrm>
              <a:off x="242846" y="1440332"/>
              <a:ext cx="166159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2400" b="1" dirty="0" err="1" smtClean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Iki</a:t>
              </a:r>
              <a:r>
                <a:rPr lang="en-US" sz="2400" b="1" dirty="0" smtClean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400" b="1" dirty="0" err="1" smtClean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mripat</a:t>
              </a:r>
              <a:endParaRPr lang="en-US" sz="2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7" name="Rounded Rectangle 16"/>
          <p:cNvSpPr/>
          <p:nvPr/>
        </p:nvSpPr>
        <p:spPr>
          <a:xfrm>
            <a:off x="419101" y="2419350"/>
            <a:ext cx="895349" cy="544830"/>
          </a:xfrm>
          <a:prstGeom prst="roundRect">
            <a:avLst/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en-ID" sz="2600" b="1" dirty="0" err="1" smtClean="0">
                <a:solidFill>
                  <a:schemeClr val="bg1"/>
                </a:solidFill>
              </a:rPr>
              <a:t>iki</a:t>
            </a:r>
            <a:endParaRPr lang="en-US" sz="2600" b="1" dirty="0">
              <a:solidFill>
                <a:schemeClr val="bg1"/>
              </a:solidFill>
            </a:endParaRPr>
          </a:p>
        </p:txBody>
      </p:sp>
      <p:pic>
        <p:nvPicPr>
          <p:cNvPr id="2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8600" y="1469083"/>
            <a:ext cx="3214253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5" name="Rounded Rectangle 24"/>
          <p:cNvSpPr/>
          <p:nvPr/>
        </p:nvSpPr>
        <p:spPr>
          <a:xfrm>
            <a:off x="2057401" y="2415741"/>
            <a:ext cx="1487728" cy="544830"/>
          </a:xfrm>
          <a:prstGeom prst="roundRect">
            <a:avLst/>
          </a:prstGeom>
          <a:solidFill>
            <a:srgbClr val="3366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en-ID" sz="2600" b="1" dirty="0" err="1" smtClean="0">
                <a:solidFill>
                  <a:schemeClr val="bg1"/>
                </a:solidFill>
              </a:rPr>
              <a:t>mripate</a:t>
            </a:r>
            <a:endParaRPr lang="en-US" sz="2600" b="1" dirty="0">
              <a:solidFill>
                <a:schemeClr val="bg1"/>
              </a:solidFill>
            </a:endParaRPr>
          </a:p>
        </p:txBody>
      </p:sp>
      <p:sp>
        <p:nvSpPr>
          <p:cNvPr id="26" name="Rounded Rectangle 25"/>
          <p:cNvSpPr/>
          <p:nvPr/>
        </p:nvSpPr>
        <p:spPr>
          <a:xfrm>
            <a:off x="4998364" y="2415741"/>
            <a:ext cx="896264" cy="544830"/>
          </a:xfrm>
          <a:prstGeom prst="roundRect">
            <a:avLst/>
          </a:prstGeom>
          <a:solidFill>
            <a:schemeClr val="accent5">
              <a:lumMod val="75000"/>
            </a:schemeClr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en-ID" sz="2600" b="1" dirty="0" err="1" smtClean="0">
                <a:solidFill>
                  <a:schemeClr val="bg1"/>
                </a:solidFill>
              </a:rPr>
              <a:t>Leni</a:t>
            </a:r>
            <a:endParaRPr lang="en-US" sz="2600" b="1" dirty="0">
              <a:solidFill>
                <a:schemeClr val="bg1"/>
              </a:solidFill>
            </a:endParaRPr>
          </a:p>
        </p:txBody>
      </p:sp>
      <p:sp>
        <p:nvSpPr>
          <p:cNvPr id="27" name="Rounded Rectangle 26"/>
          <p:cNvSpPr/>
          <p:nvPr/>
        </p:nvSpPr>
        <p:spPr>
          <a:xfrm>
            <a:off x="419101" y="3105150"/>
            <a:ext cx="266699" cy="516255"/>
          </a:xfrm>
          <a:prstGeom prst="roundRect">
            <a:avLst/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en-ID" sz="2600" b="1" dirty="0" err="1" smtClean="0">
                <a:solidFill>
                  <a:schemeClr val="bg1"/>
                </a:solidFill>
              </a:rPr>
              <a:t>i</a:t>
            </a:r>
            <a:endParaRPr lang="en-US" sz="2600" b="1" dirty="0">
              <a:solidFill>
                <a:schemeClr val="bg1"/>
              </a:solidFill>
            </a:endParaRPr>
          </a:p>
        </p:txBody>
      </p:sp>
      <p:sp>
        <p:nvSpPr>
          <p:cNvPr id="28" name="Rounded Rectangle 27"/>
          <p:cNvSpPr/>
          <p:nvPr/>
        </p:nvSpPr>
        <p:spPr>
          <a:xfrm>
            <a:off x="757238" y="3105150"/>
            <a:ext cx="581025" cy="544830"/>
          </a:xfrm>
          <a:prstGeom prst="roundRect">
            <a:avLst/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en-ID" sz="2600" b="1" dirty="0" err="1" smtClean="0">
                <a:solidFill>
                  <a:schemeClr val="bg1"/>
                </a:solidFill>
              </a:rPr>
              <a:t>ki</a:t>
            </a:r>
            <a:endParaRPr lang="en-US" sz="2600" b="1" dirty="0">
              <a:solidFill>
                <a:schemeClr val="bg1"/>
              </a:solidFill>
            </a:endParaRPr>
          </a:p>
        </p:txBody>
      </p:sp>
      <p:sp>
        <p:nvSpPr>
          <p:cNvPr id="31" name="Rounded Rectangle 30"/>
          <p:cNvSpPr/>
          <p:nvPr/>
        </p:nvSpPr>
        <p:spPr>
          <a:xfrm>
            <a:off x="419101" y="3790950"/>
            <a:ext cx="266699" cy="516255"/>
          </a:xfrm>
          <a:prstGeom prst="roundRect">
            <a:avLst/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en-ID" sz="2600" b="1" dirty="0" err="1" smtClean="0">
                <a:solidFill>
                  <a:schemeClr val="bg1"/>
                </a:solidFill>
              </a:rPr>
              <a:t>i</a:t>
            </a:r>
            <a:endParaRPr lang="en-US" sz="2600" b="1" dirty="0">
              <a:solidFill>
                <a:schemeClr val="bg1"/>
              </a:solidFill>
            </a:endParaRPr>
          </a:p>
        </p:txBody>
      </p:sp>
      <p:sp>
        <p:nvSpPr>
          <p:cNvPr id="32" name="Rounded Rectangle 31"/>
          <p:cNvSpPr/>
          <p:nvPr/>
        </p:nvSpPr>
        <p:spPr>
          <a:xfrm>
            <a:off x="733425" y="3790950"/>
            <a:ext cx="266699" cy="516255"/>
          </a:xfrm>
          <a:prstGeom prst="roundRect">
            <a:avLst/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en-ID" sz="2600" b="1" dirty="0" smtClean="0">
                <a:solidFill>
                  <a:schemeClr val="bg1"/>
                </a:solidFill>
              </a:rPr>
              <a:t>k</a:t>
            </a:r>
            <a:endParaRPr lang="en-US" sz="2600" b="1" dirty="0">
              <a:solidFill>
                <a:schemeClr val="bg1"/>
              </a:solidFill>
            </a:endParaRPr>
          </a:p>
        </p:txBody>
      </p:sp>
      <p:sp>
        <p:nvSpPr>
          <p:cNvPr id="33" name="Rounded Rectangle 32"/>
          <p:cNvSpPr/>
          <p:nvPr/>
        </p:nvSpPr>
        <p:spPr>
          <a:xfrm>
            <a:off x="1047751" y="3790950"/>
            <a:ext cx="266699" cy="516255"/>
          </a:xfrm>
          <a:prstGeom prst="roundRect">
            <a:avLst/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en-ID" sz="2600" b="1" dirty="0" err="1" smtClean="0">
                <a:solidFill>
                  <a:schemeClr val="bg1"/>
                </a:solidFill>
              </a:rPr>
              <a:t>i</a:t>
            </a:r>
            <a:endParaRPr lang="en-US" sz="2600" b="1" dirty="0">
              <a:solidFill>
                <a:schemeClr val="bg1"/>
              </a:solidFill>
            </a:endParaRPr>
          </a:p>
        </p:txBody>
      </p:sp>
      <p:sp>
        <p:nvSpPr>
          <p:cNvPr id="34" name="Rounded Rectangle 33"/>
          <p:cNvSpPr/>
          <p:nvPr/>
        </p:nvSpPr>
        <p:spPr>
          <a:xfrm>
            <a:off x="1828800" y="3105150"/>
            <a:ext cx="743864" cy="544830"/>
          </a:xfrm>
          <a:prstGeom prst="roundRect">
            <a:avLst/>
          </a:prstGeom>
          <a:solidFill>
            <a:srgbClr val="3366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en-ID" sz="2600" b="1" dirty="0" err="1" smtClean="0">
                <a:solidFill>
                  <a:schemeClr val="bg1"/>
                </a:solidFill>
              </a:rPr>
              <a:t>mri</a:t>
            </a:r>
            <a:endParaRPr lang="en-US" sz="2600" b="1" dirty="0">
              <a:solidFill>
                <a:schemeClr val="bg1"/>
              </a:solidFill>
            </a:endParaRPr>
          </a:p>
        </p:txBody>
      </p:sp>
      <p:sp>
        <p:nvSpPr>
          <p:cNvPr id="35" name="Rounded Rectangle 34"/>
          <p:cNvSpPr/>
          <p:nvPr/>
        </p:nvSpPr>
        <p:spPr>
          <a:xfrm>
            <a:off x="2630905" y="3105150"/>
            <a:ext cx="707592" cy="544830"/>
          </a:xfrm>
          <a:prstGeom prst="roundRect">
            <a:avLst/>
          </a:prstGeom>
          <a:solidFill>
            <a:srgbClr val="3366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en-ID" sz="2600" b="1" dirty="0" smtClean="0">
                <a:solidFill>
                  <a:schemeClr val="bg1"/>
                </a:solidFill>
              </a:rPr>
              <a:t>pat</a:t>
            </a:r>
            <a:endParaRPr lang="en-US" sz="2600" b="1" dirty="0">
              <a:solidFill>
                <a:schemeClr val="bg1"/>
              </a:solidFill>
            </a:endParaRPr>
          </a:p>
        </p:txBody>
      </p:sp>
      <p:sp>
        <p:nvSpPr>
          <p:cNvPr id="36" name="Rounded Rectangle 35"/>
          <p:cNvSpPr/>
          <p:nvPr/>
        </p:nvSpPr>
        <p:spPr>
          <a:xfrm>
            <a:off x="3380004" y="3105150"/>
            <a:ext cx="353796" cy="544830"/>
          </a:xfrm>
          <a:prstGeom prst="roundRect">
            <a:avLst/>
          </a:prstGeom>
          <a:solidFill>
            <a:srgbClr val="3366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en-ID" sz="2600" b="1" dirty="0" smtClean="0">
                <a:solidFill>
                  <a:schemeClr val="bg1"/>
                </a:solidFill>
              </a:rPr>
              <a:t>e</a:t>
            </a:r>
            <a:endParaRPr lang="en-US" sz="2600" b="1" dirty="0">
              <a:solidFill>
                <a:schemeClr val="bg1"/>
              </a:solidFill>
            </a:endParaRPr>
          </a:p>
        </p:txBody>
      </p:sp>
      <p:sp>
        <p:nvSpPr>
          <p:cNvPr id="37" name="Rounded Rectangle 36"/>
          <p:cNvSpPr/>
          <p:nvPr/>
        </p:nvSpPr>
        <p:spPr>
          <a:xfrm>
            <a:off x="1828800" y="3762375"/>
            <a:ext cx="381000" cy="544830"/>
          </a:xfrm>
          <a:prstGeom prst="roundRect">
            <a:avLst/>
          </a:prstGeom>
          <a:solidFill>
            <a:srgbClr val="3366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en-ID" sz="2600" b="1" dirty="0" smtClean="0">
                <a:solidFill>
                  <a:schemeClr val="bg1"/>
                </a:solidFill>
              </a:rPr>
              <a:t>m</a:t>
            </a:r>
            <a:endParaRPr lang="en-US" sz="2600" b="1" dirty="0">
              <a:solidFill>
                <a:schemeClr val="bg1"/>
              </a:solidFill>
            </a:endParaRPr>
          </a:p>
        </p:txBody>
      </p:sp>
      <p:sp>
        <p:nvSpPr>
          <p:cNvPr id="38" name="Rounded Rectangle 37"/>
          <p:cNvSpPr/>
          <p:nvPr/>
        </p:nvSpPr>
        <p:spPr>
          <a:xfrm>
            <a:off x="2227936" y="3762375"/>
            <a:ext cx="381000" cy="544830"/>
          </a:xfrm>
          <a:prstGeom prst="roundRect">
            <a:avLst/>
          </a:prstGeom>
          <a:solidFill>
            <a:srgbClr val="3366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en-ID" sz="2600" b="1" dirty="0" smtClean="0">
                <a:solidFill>
                  <a:schemeClr val="bg1"/>
                </a:solidFill>
              </a:rPr>
              <a:t>r</a:t>
            </a:r>
            <a:endParaRPr lang="en-US" sz="2600" b="1" dirty="0">
              <a:solidFill>
                <a:schemeClr val="bg1"/>
              </a:solidFill>
            </a:endParaRPr>
          </a:p>
        </p:txBody>
      </p:sp>
      <p:sp>
        <p:nvSpPr>
          <p:cNvPr id="39" name="Rounded Rectangle 38"/>
          <p:cNvSpPr/>
          <p:nvPr/>
        </p:nvSpPr>
        <p:spPr>
          <a:xfrm>
            <a:off x="2630905" y="3762375"/>
            <a:ext cx="381000" cy="544830"/>
          </a:xfrm>
          <a:prstGeom prst="roundRect">
            <a:avLst/>
          </a:prstGeom>
          <a:solidFill>
            <a:srgbClr val="3366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en-ID" sz="2600" b="1" dirty="0" err="1" smtClean="0">
                <a:solidFill>
                  <a:schemeClr val="bg1"/>
                </a:solidFill>
              </a:rPr>
              <a:t>i</a:t>
            </a:r>
            <a:endParaRPr lang="en-US" sz="2600" b="1" dirty="0">
              <a:solidFill>
                <a:schemeClr val="bg1"/>
              </a:solidFill>
            </a:endParaRPr>
          </a:p>
        </p:txBody>
      </p:sp>
      <p:sp>
        <p:nvSpPr>
          <p:cNvPr id="40" name="Rounded Rectangle 39"/>
          <p:cNvSpPr/>
          <p:nvPr/>
        </p:nvSpPr>
        <p:spPr>
          <a:xfrm>
            <a:off x="3033295" y="3762375"/>
            <a:ext cx="381000" cy="544830"/>
          </a:xfrm>
          <a:prstGeom prst="roundRect">
            <a:avLst/>
          </a:prstGeom>
          <a:solidFill>
            <a:srgbClr val="3366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en-ID" sz="2600" b="1" dirty="0" smtClean="0">
                <a:solidFill>
                  <a:schemeClr val="bg1"/>
                </a:solidFill>
              </a:rPr>
              <a:t>p</a:t>
            </a:r>
            <a:endParaRPr lang="en-US" sz="2600" b="1" dirty="0">
              <a:solidFill>
                <a:schemeClr val="bg1"/>
              </a:solidFill>
            </a:endParaRPr>
          </a:p>
        </p:txBody>
      </p:sp>
      <p:sp>
        <p:nvSpPr>
          <p:cNvPr id="41" name="Rounded Rectangle 40"/>
          <p:cNvSpPr/>
          <p:nvPr/>
        </p:nvSpPr>
        <p:spPr>
          <a:xfrm>
            <a:off x="3432431" y="3762375"/>
            <a:ext cx="381000" cy="544830"/>
          </a:xfrm>
          <a:prstGeom prst="roundRect">
            <a:avLst/>
          </a:prstGeom>
          <a:solidFill>
            <a:srgbClr val="3366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en-ID" sz="2600" b="1" dirty="0" smtClean="0">
                <a:solidFill>
                  <a:schemeClr val="bg1"/>
                </a:solidFill>
              </a:rPr>
              <a:t>a</a:t>
            </a:r>
            <a:endParaRPr lang="en-US" sz="2600" b="1" dirty="0">
              <a:solidFill>
                <a:schemeClr val="bg1"/>
              </a:solidFill>
            </a:endParaRPr>
          </a:p>
        </p:txBody>
      </p:sp>
      <p:sp>
        <p:nvSpPr>
          <p:cNvPr id="42" name="Rounded Rectangle 41"/>
          <p:cNvSpPr/>
          <p:nvPr/>
        </p:nvSpPr>
        <p:spPr>
          <a:xfrm>
            <a:off x="3835400" y="3762375"/>
            <a:ext cx="381000" cy="544830"/>
          </a:xfrm>
          <a:prstGeom prst="roundRect">
            <a:avLst/>
          </a:prstGeom>
          <a:solidFill>
            <a:srgbClr val="3366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en-ID" sz="2600" b="1" dirty="0" smtClean="0">
                <a:solidFill>
                  <a:schemeClr val="bg1"/>
                </a:solidFill>
              </a:rPr>
              <a:t>t</a:t>
            </a:r>
            <a:endParaRPr lang="en-US" sz="2600" b="1" dirty="0">
              <a:solidFill>
                <a:schemeClr val="bg1"/>
              </a:solidFill>
            </a:endParaRPr>
          </a:p>
        </p:txBody>
      </p:sp>
      <p:sp>
        <p:nvSpPr>
          <p:cNvPr id="43" name="Rounded Rectangle 42"/>
          <p:cNvSpPr/>
          <p:nvPr/>
        </p:nvSpPr>
        <p:spPr>
          <a:xfrm>
            <a:off x="4254500" y="3762375"/>
            <a:ext cx="381000" cy="544830"/>
          </a:xfrm>
          <a:prstGeom prst="roundRect">
            <a:avLst/>
          </a:prstGeom>
          <a:solidFill>
            <a:srgbClr val="3366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en-ID" sz="2600" b="1" dirty="0" smtClean="0">
                <a:solidFill>
                  <a:schemeClr val="bg1"/>
                </a:solidFill>
              </a:rPr>
              <a:t>e</a:t>
            </a:r>
            <a:endParaRPr lang="en-US" sz="2600" b="1" dirty="0">
              <a:solidFill>
                <a:schemeClr val="bg1"/>
              </a:solidFill>
            </a:endParaRPr>
          </a:p>
        </p:txBody>
      </p:sp>
      <p:sp>
        <p:nvSpPr>
          <p:cNvPr id="44" name="Rounded Rectangle 43"/>
          <p:cNvSpPr/>
          <p:nvPr/>
        </p:nvSpPr>
        <p:spPr>
          <a:xfrm>
            <a:off x="4998364" y="3076575"/>
            <a:ext cx="564236" cy="544830"/>
          </a:xfrm>
          <a:prstGeom prst="roundRect">
            <a:avLst/>
          </a:prstGeom>
          <a:solidFill>
            <a:schemeClr val="accent5">
              <a:lumMod val="75000"/>
            </a:schemeClr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en-ID" sz="2600" b="1" dirty="0" smtClean="0">
                <a:solidFill>
                  <a:schemeClr val="bg1"/>
                </a:solidFill>
              </a:rPr>
              <a:t>Le</a:t>
            </a:r>
            <a:endParaRPr lang="en-US" sz="2600" b="1" dirty="0">
              <a:solidFill>
                <a:schemeClr val="bg1"/>
              </a:solidFill>
            </a:endParaRPr>
          </a:p>
        </p:txBody>
      </p:sp>
      <p:sp>
        <p:nvSpPr>
          <p:cNvPr id="45" name="Rounded Rectangle 44"/>
          <p:cNvSpPr/>
          <p:nvPr/>
        </p:nvSpPr>
        <p:spPr>
          <a:xfrm>
            <a:off x="5612510" y="3076575"/>
            <a:ext cx="564236" cy="544830"/>
          </a:xfrm>
          <a:prstGeom prst="roundRect">
            <a:avLst/>
          </a:prstGeom>
          <a:solidFill>
            <a:schemeClr val="accent5">
              <a:lumMod val="75000"/>
            </a:schemeClr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en-ID" sz="2600" b="1" dirty="0" err="1" smtClean="0">
                <a:solidFill>
                  <a:schemeClr val="bg1"/>
                </a:solidFill>
              </a:rPr>
              <a:t>ni</a:t>
            </a:r>
            <a:endParaRPr lang="en-US" sz="2600" b="1" dirty="0">
              <a:solidFill>
                <a:schemeClr val="bg1"/>
              </a:solidFill>
            </a:endParaRPr>
          </a:p>
        </p:txBody>
      </p:sp>
      <p:sp>
        <p:nvSpPr>
          <p:cNvPr id="46" name="Rounded Rectangle 45"/>
          <p:cNvSpPr/>
          <p:nvPr/>
        </p:nvSpPr>
        <p:spPr>
          <a:xfrm>
            <a:off x="4998364" y="3762375"/>
            <a:ext cx="282118" cy="516255"/>
          </a:xfrm>
          <a:prstGeom prst="roundRect">
            <a:avLst/>
          </a:prstGeom>
          <a:solidFill>
            <a:schemeClr val="accent5">
              <a:lumMod val="75000"/>
            </a:schemeClr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en-ID" sz="2600" b="1" dirty="0" smtClean="0">
                <a:solidFill>
                  <a:schemeClr val="bg1"/>
                </a:solidFill>
              </a:rPr>
              <a:t>L</a:t>
            </a:r>
            <a:endParaRPr lang="en-US" sz="2600" b="1" dirty="0">
              <a:solidFill>
                <a:schemeClr val="bg1"/>
              </a:solidFill>
            </a:endParaRPr>
          </a:p>
        </p:txBody>
      </p:sp>
      <p:sp>
        <p:nvSpPr>
          <p:cNvPr id="47" name="Rounded Rectangle 46"/>
          <p:cNvSpPr/>
          <p:nvPr/>
        </p:nvSpPr>
        <p:spPr>
          <a:xfrm>
            <a:off x="5305437" y="3762375"/>
            <a:ext cx="282118" cy="516255"/>
          </a:xfrm>
          <a:prstGeom prst="roundRect">
            <a:avLst/>
          </a:prstGeom>
          <a:solidFill>
            <a:schemeClr val="accent5">
              <a:lumMod val="75000"/>
            </a:schemeClr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en-ID" sz="2600" b="1" dirty="0" smtClean="0">
                <a:solidFill>
                  <a:schemeClr val="bg1"/>
                </a:solidFill>
              </a:rPr>
              <a:t>e</a:t>
            </a:r>
            <a:endParaRPr lang="en-US" sz="2600" b="1" dirty="0">
              <a:solidFill>
                <a:schemeClr val="bg1"/>
              </a:solidFill>
            </a:endParaRPr>
          </a:p>
        </p:txBody>
      </p:sp>
      <p:sp>
        <p:nvSpPr>
          <p:cNvPr id="48" name="Rounded Rectangle 47"/>
          <p:cNvSpPr/>
          <p:nvPr/>
        </p:nvSpPr>
        <p:spPr>
          <a:xfrm>
            <a:off x="5612510" y="3762375"/>
            <a:ext cx="282118" cy="516255"/>
          </a:xfrm>
          <a:prstGeom prst="roundRect">
            <a:avLst/>
          </a:prstGeom>
          <a:solidFill>
            <a:schemeClr val="accent5">
              <a:lumMod val="75000"/>
            </a:schemeClr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en-ID" sz="2600" b="1" dirty="0" smtClean="0">
                <a:solidFill>
                  <a:schemeClr val="bg1"/>
                </a:solidFill>
              </a:rPr>
              <a:t>n</a:t>
            </a:r>
            <a:endParaRPr lang="en-US" sz="2600" b="1" dirty="0">
              <a:solidFill>
                <a:schemeClr val="bg1"/>
              </a:solidFill>
            </a:endParaRPr>
          </a:p>
        </p:txBody>
      </p:sp>
      <p:sp>
        <p:nvSpPr>
          <p:cNvPr id="49" name="Rounded Rectangle 48"/>
          <p:cNvSpPr/>
          <p:nvPr/>
        </p:nvSpPr>
        <p:spPr>
          <a:xfrm>
            <a:off x="5919583" y="3762375"/>
            <a:ext cx="282118" cy="516255"/>
          </a:xfrm>
          <a:prstGeom prst="roundRect">
            <a:avLst/>
          </a:prstGeom>
          <a:solidFill>
            <a:schemeClr val="accent5">
              <a:lumMod val="75000"/>
            </a:schemeClr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en-ID" sz="2600" b="1" dirty="0" err="1" smtClean="0">
                <a:solidFill>
                  <a:schemeClr val="bg1"/>
                </a:solidFill>
              </a:rPr>
              <a:t>i</a:t>
            </a:r>
            <a:endParaRPr lang="en-US" sz="2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55548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1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4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5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1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2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7" grpId="0" animBg="1"/>
      <p:bldP spid="25" grpId="0" animBg="1"/>
      <p:bldP spid="26" grpId="0" animBg="1"/>
      <p:bldP spid="27" grpId="0" animBg="1"/>
      <p:bldP spid="28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503674" y="803880"/>
            <a:ext cx="1790700" cy="665203"/>
            <a:chOff x="152400" y="1287931"/>
            <a:chExt cx="1915021" cy="665203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2400" y="1287931"/>
              <a:ext cx="1915021" cy="665203"/>
            </a:xfrm>
            <a:prstGeom prst="rect">
              <a:avLst/>
            </a:prstGeom>
            <a:effectLst>
              <a:outerShdw blurRad="76200" dir="13500000" sy="23000" kx="1200000" algn="br" rotWithShape="0">
                <a:prstClr val="black">
                  <a:alpha val="20000"/>
                </a:prstClr>
              </a:outerShdw>
            </a:effectLst>
          </p:spPr>
        </p:pic>
        <p:sp>
          <p:nvSpPr>
            <p:cNvPr id="7" name="TextBox 8"/>
            <p:cNvSpPr txBox="1"/>
            <p:nvPr/>
          </p:nvSpPr>
          <p:spPr>
            <a:xfrm>
              <a:off x="242846" y="1440332"/>
              <a:ext cx="182457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2400" b="1" dirty="0" err="1" smtClean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Iki</a:t>
              </a:r>
              <a:r>
                <a:rPr lang="en-US" sz="2400" b="1" dirty="0" smtClean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400" b="1" dirty="0" err="1" smtClean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kuping</a:t>
              </a:r>
              <a:endParaRPr lang="en-US" sz="2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7" name="Rounded Rectangle 16"/>
          <p:cNvSpPr/>
          <p:nvPr/>
        </p:nvSpPr>
        <p:spPr>
          <a:xfrm>
            <a:off x="2923025" y="1794480"/>
            <a:ext cx="895349" cy="544830"/>
          </a:xfrm>
          <a:prstGeom prst="roundRect">
            <a:avLst/>
          </a:prstGeom>
          <a:solidFill>
            <a:schemeClr val="bg2">
              <a:lumMod val="50000"/>
            </a:schemeClr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en-ID" sz="2600" b="1" dirty="0" err="1" smtClean="0">
                <a:solidFill>
                  <a:schemeClr val="bg1"/>
                </a:solidFill>
              </a:rPr>
              <a:t>iki</a:t>
            </a:r>
            <a:endParaRPr lang="en-US" sz="2600" b="1" dirty="0">
              <a:solidFill>
                <a:schemeClr val="bg1"/>
              </a:solidFill>
            </a:endParaRPr>
          </a:p>
        </p:txBody>
      </p:sp>
      <p:sp>
        <p:nvSpPr>
          <p:cNvPr id="25" name="Rounded Rectangle 24"/>
          <p:cNvSpPr/>
          <p:nvPr/>
        </p:nvSpPr>
        <p:spPr>
          <a:xfrm>
            <a:off x="4561325" y="1790871"/>
            <a:ext cx="1487728" cy="54483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en-ID" sz="2600" b="1" dirty="0" err="1" smtClean="0">
                <a:solidFill>
                  <a:schemeClr val="bg1"/>
                </a:solidFill>
              </a:rPr>
              <a:t>kupinge</a:t>
            </a:r>
            <a:endParaRPr lang="en-US" sz="2600" b="1" dirty="0">
              <a:solidFill>
                <a:schemeClr val="bg1"/>
              </a:solidFill>
            </a:endParaRPr>
          </a:p>
        </p:txBody>
      </p:sp>
      <p:sp>
        <p:nvSpPr>
          <p:cNvPr id="26" name="Rounded Rectangle 25"/>
          <p:cNvSpPr/>
          <p:nvPr/>
        </p:nvSpPr>
        <p:spPr>
          <a:xfrm>
            <a:off x="7502288" y="1790871"/>
            <a:ext cx="896264" cy="544830"/>
          </a:xfrm>
          <a:prstGeom prst="roundRect">
            <a:avLst/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en-ID" sz="2600" b="1" dirty="0" err="1" smtClean="0">
                <a:solidFill>
                  <a:schemeClr val="bg1"/>
                </a:solidFill>
              </a:rPr>
              <a:t>Leni</a:t>
            </a:r>
            <a:endParaRPr lang="en-US" sz="2600" b="1" dirty="0">
              <a:solidFill>
                <a:schemeClr val="bg1"/>
              </a:solidFill>
            </a:endParaRPr>
          </a:p>
        </p:txBody>
      </p:sp>
      <p:sp>
        <p:nvSpPr>
          <p:cNvPr id="27" name="Rounded Rectangle 26"/>
          <p:cNvSpPr/>
          <p:nvPr/>
        </p:nvSpPr>
        <p:spPr>
          <a:xfrm>
            <a:off x="2923025" y="2480280"/>
            <a:ext cx="266699" cy="516255"/>
          </a:xfrm>
          <a:prstGeom prst="roundRect">
            <a:avLst/>
          </a:prstGeom>
          <a:solidFill>
            <a:schemeClr val="bg2">
              <a:lumMod val="50000"/>
            </a:schemeClr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en-ID" sz="2600" b="1" dirty="0" err="1" smtClean="0">
                <a:solidFill>
                  <a:schemeClr val="bg1"/>
                </a:solidFill>
              </a:rPr>
              <a:t>i</a:t>
            </a:r>
            <a:endParaRPr lang="en-US" sz="2600" b="1" dirty="0">
              <a:solidFill>
                <a:schemeClr val="bg1"/>
              </a:solidFill>
            </a:endParaRPr>
          </a:p>
        </p:txBody>
      </p:sp>
      <p:sp>
        <p:nvSpPr>
          <p:cNvPr id="28" name="Rounded Rectangle 27"/>
          <p:cNvSpPr/>
          <p:nvPr/>
        </p:nvSpPr>
        <p:spPr>
          <a:xfrm>
            <a:off x="3261162" y="2480280"/>
            <a:ext cx="581025" cy="544830"/>
          </a:xfrm>
          <a:prstGeom prst="roundRect">
            <a:avLst/>
          </a:prstGeom>
          <a:solidFill>
            <a:schemeClr val="bg2">
              <a:lumMod val="50000"/>
            </a:schemeClr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en-ID" sz="2600" b="1" dirty="0" err="1" smtClean="0">
                <a:solidFill>
                  <a:schemeClr val="bg1"/>
                </a:solidFill>
              </a:rPr>
              <a:t>ki</a:t>
            </a:r>
            <a:endParaRPr lang="en-US" sz="2600" b="1" dirty="0">
              <a:solidFill>
                <a:schemeClr val="bg1"/>
              </a:solidFill>
            </a:endParaRPr>
          </a:p>
        </p:txBody>
      </p:sp>
      <p:sp>
        <p:nvSpPr>
          <p:cNvPr id="31" name="Rounded Rectangle 30"/>
          <p:cNvSpPr/>
          <p:nvPr/>
        </p:nvSpPr>
        <p:spPr>
          <a:xfrm>
            <a:off x="2923025" y="3166080"/>
            <a:ext cx="266699" cy="516255"/>
          </a:xfrm>
          <a:prstGeom prst="roundRect">
            <a:avLst/>
          </a:prstGeom>
          <a:solidFill>
            <a:schemeClr val="bg2">
              <a:lumMod val="50000"/>
            </a:schemeClr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en-ID" sz="2600" b="1" dirty="0" err="1" smtClean="0">
                <a:solidFill>
                  <a:schemeClr val="bg1"/>
                </a:solidFill>
              </a:rPr>
              <a:t>i</a:t>
            </a:r>
            <a:endParaRPr lang="en-US" sz="2600" b="1" dirty="0">
              <a:solidFill>
                <a:schemeClr val="bg1"/>
              </a:solidFill>
            </a:endParaRPr>
          </a:p>
        </p:txBody>
      </p:sp>
      <p:sp>
        <p:nvSpPr>
          <p:cNvPr id="32" name="Rounded Rectangle 31"/>
          <p:cNvSpPr/>
          <p:nvPr/>
        </p:nvSpPr>
        <p:spPr>
          <a:xfrm>
            <a:off x="3237349" y="3166080"/>
            <a:ext cx="266699" cy="516255"/>
          </a:xfrm>
          <a:prstGeom prst="roundRect">
            <a:avLst/>
          </a:prstGeom>
          <a:solidFill>
            <a:schemeClr val="bg2">
              <a:lumMod val="50000"/>
            </a:schemeClr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en-ID" sz="2600" b="1" dirty="0" smtClean="0">
                <a:solidFill>
                  <a:schemeClr val="bg1"/>
                </a:solidFill>
              </a:rPr>
              <a:t>k</a:t>
            </a:r>
            <a:endParaRPr lang="en-US" sz="2600" b="1" dirty="0">
              <a:solidFill>
                <a:schemeClr val="bg1"/>
              </a:solidFill>
            </a:endParaRPr>
          </a:p>
        </p:txBody>
      </p:sp>
      <p:sp>
        <p:nvSpPr>
          <p:cNvPr id="33" name="Rounded Rectangle 32"/>
          <p:cNvSpPr/>
          <p:nvPr/>
        </p:nvSpPr>
        <p:spPr>
          <a:xfrm>
            <a:off x="3551675" y="3166080"/>
            <a:ext cx="266699" cy="516255"/>
          </a:xfrm>
          <a:prstGeom prst="roundRect">
            <a:avLst/>
          </a:prstGeom>
          <a:solidFill>
            <a:schemeClr val="bg2">
              <a:lumMod val="50000"/>
            </a:schemeClr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en-ID" sz="2600" b="1" dirty="0" err="1" smtClean="0">
                <a:solidFill>
                  <a:schemeClr val="bg1"/>
                </a:solidFill>
              </a:rPr>
              <a:t>i</a:t>
            </a:r>
            <a:endParaRPr lang="en-US" sz="2600" b="1" dirty="0">
              <a:solidFill>
                <a:schemeClr val="bg1"/>
              </a:solidFill>
            </a:endParaRPr>
          </a:p>
        </p:txBody>
      </p:sp>
      <p:sp>
        <p:nvSpPr>
          <p:cNvPr id="34" name="Rounded Rectangle 33"/>
          <p:cNvSpPr/>
          <p:nvPr/>
        </p:nvSpPr>
        <p:spPr>
          <a:xfrm>
            <a:off x="4332724" y="2480280"/>
            <a:ext cx="589636" cy="54483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en-ID" sz="2600" b="1" dirty="0" err="1" smtClean="0">
                <a:solidFill>
                  <a:schemeClr val="bg1"/>
                </a:solidFill>
              </a:rPr>
              <a:t>ku</a:t>
            </a:r>
            <a:endParaRPr lang="en-US" sz="2600" b="1" dirty="0">
              <a:solidFill>
                <a:schemeClr val="bg1"/>
              </a:solidFill>
            </a:endParaRPr>
          </a:p>
        </p:txBody>
      </p:sp>
      <p:sp>
        <p:nvSpPr>
          <p:cNvPr id="35" name="Rounded Rectangle 34"/>
          <p:cNvSpPr/>
          <p:nvPr/>
        </p:nvSpPr>
        <p:spPr>
          <a:xfrm>
            <a:off x="4947339" y="2480280"/>
            <a:ext cx="920061" cy="54483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en-ID" sz="2600" b="1" dirty="0" smtClean="0">
                <a:solidFill>
                  <a:schemeClr val="bg1"/>
                </a:solidFill>
              </a:rPr>
              <a:t>ping</a:t>
            </a:r>
            <a:endParaRPr lang="en-US" sz="2600" b="1" dirty="0">
              <a:solidFill>
                <a:schemeClr val="bg1"/>
              </a:solidFill>
            </a:endParaRPr>
          </a:p>
        </p:txBody>
      </p:sp>
      <p:sp>
        <p:nvSpPr>
          <p:cNvPr id="36" name="Rounded Rectangle 35"/>
          <p:cNvSpPr/>
          <p:nvPr/>
        </p:nvSpPr>
        <p:spPr>
          <a:xfrm>
            <a:off x="5883928" y="2480280"/>
            <a:ext cx="353796" cy="54483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en-ID" sz="2600" b="1" dirty="0" smtClean="0">
                <a:solidFill>
                  <a:schemeClr val="bg1"/>
                </a:solidFill>
              </a:rPr>
              <a:t>e</a:t>
            </a:r>
            <a:endParaRPr lang="en-US" sz="2600" b="1" dirty="0">
              <a:solidFill>
                <a:schemeClr val="bg1"/>
              </a:solidFill>
            </a:endParaRPr>
          </a:p>
        </p:txBody>
      </p:sp>
      <p:sp>
        <p:nvSpPr>
          <p:cNvPr id="37" name="Rounded Rectangle 36"/>
          <p:cNvSpPr/>
          <p:nvPr/>
        </p:nvSpPr>
        <p:spPr>
          <a:xfrm>
            <a:off x="4332724" y="3137505"/>
            <a:ext cx="381000" cy="54483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en-ID" sz="2600" b="1" dirty="0" smtClean="0">
                <a:solidFill>
                  <a:schemeClr val="bg1"/>
                </a:solidFill>
              </a:rPr>
              <a:t>k</a:t>
            </a:r>
            <a:endParaRPr lang="en-US" sz="2600" b="1" dirty="0">
              <a:solidFill>
                <a:schemeClr val="bg1"/>
              </a:solidFill>
            </a:endParaRPr>
          </a:p>
        </p:txBody>
      </p:sp>
      <p:sp>
        <p:nvSpPr>
          <p:cNvPr id="38" name="Rounded Rectangle 37"/>
          <p:cNvSpPr/>
          <p:nvPr/>
        </p:nvSpPr>
        <p:spPr>
          <a:xfrm>
            <a:off x="4731860" y="3137505"/>
            <a:ext cx="381000" cy="54483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en-ID" sz="2600" b="1" dirty="0" smtClean="0">
                <a:solidFill>
                  <a:schemeClr val="bg1"/>
                </a:solidFill>
              </a:rPr>
              <a:t>u</a:t>
            </a:r>
            <a:endParaRPr lang="en-US" sz="2600" b="1" dirty="0">
              <a:solidFill>
                <a:schemeClr val="bg1"/>
              </a:solidFill>
            </a:endParaRPr>
          </a:p>
        </p:txBody>
      </p:sp>
      <p:sp>
        <p:nvSpPr>
          <p:cNvPr id="39" name="Rounded Rectangle 38"/>
          <p:cNvSpPr/>
          <p:nvPr/>
        </p:nvSpPr>
        <p:spPr>
          <a:xfrm>
            <a:off x="5134829" y="3137505"/>
            <a:ext cx="381000" cy="54483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en-ID" sz="2600" b="1" dirty="0" smtClean="0">
                <a:solidFill>
                  <a:schemeClr val="bg1"/>
                </a:solidFill>
              </a:rPr>
              <a:t>p</a:t>
            </a:r>
            <a:endParaRPr lang="en-US" sz="2600" b="1" dirty="0">
              <a:solidFill>
                <a:schemeClr val="bg1"/>
              </a:solidFill>
            </a:endParaRPr>
          </a:p>
        </p:txBody>
      </p:sp>
      <p:sp>
        <p:nvSpPr>
          <p:cNvPr id="40" name="Rounded Rectangle 39"/>
          <p:cNvSpPr/>
          <p:nvPr/>
        </p:nvSpPr>
        <p:spPr>
          <a:xfrm>
            <a:off x="5537219" y="3137505"/>
            <a:ext cx="381000" cy="54483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en-ID" sz="2600" b="1" dirty="0" err="1" smtClean="0">
                <a:solidFill>
                  <a:schemeClr val="bg1"/>
                </a:solidFill>
              </a:rPr>
              <a:t>i</a:t>
            </a:r>
            <a:endParaRPr lang="en-US" sz="2600" b="1" dirty="0">
              <a:solidFill>
                <a:schemeClr val="bg1"/>
              </a:solidFill>
            </a:endParaRPr>
          </a:p>
        </p:txBody>
      </p:sp>
      <p:sp>
        <p:nvSpPr>
          <p:cNvPr id="41" name="Rounded Rectangle 40"/>
          <p:cNvSpPr/>
          <p:nvPr/>
        </p:nvSpPr>
        <p:spPr>
          <a:xfrm>
            <a:off x="5936355" y="3137505"/>
            <a:ext cx="381000" cy="54483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en-ID" sz="2600" b="1" dirty="0" smtClean="0">
                <a:solidFill>
                  <a:schemeClr val="bg1"/>
                </a:solidFill>
              </a:rPr>
              <a:t>n</a:t>
            </a:r>
            <a:endParaRPr lang="en-US" sz="2600" b="1" dirty="0">
              <a:solidFill>
                <a:schemeClr val="bg1"/>
              </a:solidFill>
            </a:endParaRPr>
          </a:p>
        </p:txBody>
      </p:sp>
      <p:sp>
        <p:nvSpPr>
          <p:cNvPr id="42" name="Rounded Rectangle 41"/>
          <p:cNvSpPr/>
          <p:nvPr/>
        </p:nvSpPr>
        <p:spPr>
          <a:xfrm>
            <a:off x="6339324" y="3137505"/>
            <a:ext cx="381000" cy="54483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en-ID" sz="2600" b="1" dirty="0" smtClean="0">
                <a:solidFill>
                  <a:schemeClr val="bg1"/>
                </a:solidFill>
              </a:rPr>
              <a:t>g</a:t>
            </a:r>
            <a:endParaRPr lang="en-US" sz="2600" b="1" dirty="0">
              <a:solidFill>
                <a:schemeClr val="bg1"/>
              </a:solidFill>
            </a:endParaRPr>
          </a:p>
        </p:txBody>
      </p:sp>
      <p:sp>
        <p:nvSpPr>
          <p:cNvPr id="43" name="Rounded Rectangle 42"/>
          <p:cNvSpPr/>
          <p:nvPr/>
        </p:nvSpPr>
        <p:spPr>
          <a:xfrm>
            <a:off x="6758424" y="3137505"/>
            <a:ext cx="381000" cy="54483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en-ID" sz="2600" b="1" dirty="0" smtClean="0">
                <a:solidFill>
                  <a:schemeClr val="bg1"/>
                </a:solidFill>
              </a:rPr>
              <a:t>e</a:t>
            </a:r>
            <a:endParaRPr lang="en-US" sz="2600" b="1" dirty="0">
              <a:solidFill>
                <a:schemeClr val="bg1"/>
              </a:solidFill>
            </a:endParaRPr>
          </a:p>
        </p:txBody>
      </p:sp>
      <p:sp>
        <p:nvSpPr>
          <p:cNvPr id="44" name="Rounded Rectangle 43"/>
          <p:cNvSpPr/>
          <p:nvPr/>
        </p:nvSpPr>
        <p:spPr>
          <a:xfrm>
            <a:off x="7502288" y="2451705"/>
            <a:ext cx="564236" cy="544830"/>
          </a:xfrm>
          <a:prstGeom prst="roundRect">
            <a:avLst/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en-ID" sz="2600" b="1" dirty="0" smtClean="0">
                <a:solidFill>
                  <a:schemeClr val="bg1"/>
                </a:solidFill>
              </a:rPr>
              <a:t>Le</a:t>
            </a:r>
            <a:endParaRPr lang="en-US" sz="2600" b="1" dirty="0">
              <a:solidFill>
                <a:schemeClr val="bg1"/>
              </a:solidFill>
            </a:endParaRPr>
          </a:p>
        </p:txBody>
      </p:sp>
      <p:sp>
        <p:nvSpPr>
          <p:cNvPr id="45" name="Rounded Rectangle 44"/>
          <p:cNvSpPr/>
          <p:nvPr/>
        </p:nvSpPr>
        <p:spPr>
          <a:xfrm>
            <a:off x="8116434" y="2451705"/>
            <a:ext cx="564236" cy="544830"/>
          </a:xfrm>
          <a:prstGeom prst="roundRect">
            <a:avLst/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en-ID" sz="2600" b="1" dirty="0" err="1" smtClean="0">
                <a:solidFill>
                  <a:schemeClr val="bg1"/>
                </a:solidFill>
              </a:rPr>
              <a:t>ni</a:t>
            </a:r>
            <a:endParaRPr lang="en-US" sz="2600" b="1" dirty="0">
              <a:solidFill>
                <a:schemeClr val="bg1"/>
              </a:solidFill>
            </a:endParaRPr>
          </a:p>
        </p:txBody>
      </p:sp>
      <p:sp>
        <p:nvSpPr>
          <p:cNvPr id="46" name="Rounded Rectangle 45"/>
          <p:cNvSpPr/>
          <p:nvPr/>
        </p:nvSpPr>
        <p:spPr>
          <a:xfrm>
            <a:off x="7502288" y="3137505"/>
            <a:ext cx="282118" cy="516255"/>
          </a:xfrm>
          <a:prstGeom prst="roundRect">
            <a:avLst/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en-ID" sz="2600" b="1" dirty="0" smtClean="0">
                <a:solidFill>
                  <a:schemeClr val="bg1"/>
                </a:solidFill>
              </a:rPr>
              <a:t>L</a:t>
            </a:r>
            <a:endParaRPr lang="en-US" sz="2600" b="1" dirty="0">
              <a:solidFill>
                <a:schemeClr val="bg1"/>
              </a:solidFill>
            </a:endParaRPr>
          </a:p>
        </p:txBody>
      </p:sp>
      <p:sp>
        <p:nvSpPr>
          <p:cNvPr id="47" name="Rounded Rectangle 46"/>
          <p:cNvSpPr/>
          <p:nvPr/>
        </p:nvSpPr>
        <p:spPr>
          <a:xfrm>
            <a:off x="7809361" y="3137505"/>
            <a:ext cx="282118" cy="516255"/>
          </a:xfrm>
          <a:prstGeom prst="roundRect">
            <a:avLst/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en-ID" sz="2600" b="1" dirty="0" smtClean="0">
                <a:solidFill>
                  <a:schemeClr val="bg1"/>
                </a:solidFill>
              </a:rPr>
              <a:t>e</a:t>
            </a:r>
            <a:endParaRPr lang="en-US" sz="2600" b="1" dirty="0">
              <a:solidFill>
                <a:schemeClr val="bg1"/>
              </a:solidFill>
            </a:endParaRPr>
          </a:p>
        </p:txBody>
      </p:sp>
      <p:sp>
        <p:nvSpPr>
          <p:cNvPr id="48" name="Rounded Rectangle 47"/>
          <p:cNvSpPr/>
          <p:nvPr/>
        </p:nvSpPr>
        <p:spPr>
          <a:xfrm>
            <a:off x="8116434" y="3137505"/>
            <a:ext cx="282118" cy="516255"/>
          </a:xfrm>
          <a:prstGeom prst="roundRect">
            <a:avLst/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en-ID" sz="2600" b="1" dirty="0" smtClean="0">
                <a:solidFill>
                  <a:schemeClr val="bg1"/>
                </a:solidFill>
              </a:rPr>
              <a:t>n</a:t>
            </a:r>
            <a:endParaRPr lang="en-US" sz="2600" b="1" dirty="0">
              <a:solidFill>
                <a:schemeClr val="bg1"/>
              </a:solidFill>
            </a:endParaRPr>
          </a:p>
        </p:txBody>
      </p:sp>
      <p:sp>
        <p:nvSpPr>
          <p:cNvPr id="49" name="Rounded Rectangle 48"/>
          <p:cNvSpPr/>
          <p:nvPr/>
        </p:nvSpPr>
        <p:spPr>
          <a:xfrm>
            <a:off x="8423507" y="3137505"/>
            <a:ext cx="282118" cy="516255"/>
          </a:xfrm>
          <a:prstGeom prst="roundRect">
            <a:avLst/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en-ID" sz="2600" b="1" dirty="0" err="1" smtClean="0">
                <a:solidFill>
                  <a:schemeClr val="bg1"/>
                </a:solidFill>
              </a:rPr>
              <a:t>i</a:t>
            </a:r>
            <a:endParaRPr lang="en-US" sz="2600" b="1" dirty="0">
              <a:solidFill>
                <a:schemeClr val="bg1"/>
              </a:solidFill>
            </a:endParaRPr>
          </a:p>
        </p:txBody>
      </p:sp>
      <p:pic>
        <p:nvPicPr>
          <p:cNvPr id="50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803" y="1718387"/>
            <a:ext cx="1723172" cy="24782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22951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5" grpId="0" animBg="1"/>
      <p:bldP spid="26" grpId="0" animBg="1"/>
      <p:bldP spid="27" grpId="0" animBg="1"/>
      <p:bldP spid="28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503674" y="803880"/>
            <a:ext cx="1790700" cy="665203"/>
            <a:chOff x="152400" y="1287931"/>
            <a:chExt cx="1915021" cy="665203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2400" y="1287931"/>
              <a:ext cx="1915021" cy="665203"/>
            </a:xfrm>
            <a:prstGeom prst="rect">
              <a:avLst/>
            </a:prstGeom>
            <a:effectLst>
              <a:outerShdw blurRad="76200" dir="13500000" sy="23000" kx="1200000" algn="br" rotWithShape="0">
                <a:prstClr val="black">
                  <a:alpha val="20000"/>
                </a:prstClr>
              </a:outerShdw>
            </a:effectLst>
          </p:spPr>
        </p:pic>
        <p:sp>
          <p:nvSpPr>
            <p:cNvPr id="7" name="TextBox 8"/>
            <p:cNvSpPr txBox="1"/>
            <p:nvPr/>
          </p:nvSpPr>
          <p:spPr>
            <a:xfrm>
              <a:off x="242846" y="1440332"/>
              <a:ext cx="166159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2400" b="1" dirty="0" err="1" smtClean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Iki</a:t>
              </a:r>
              <a:r>
                <a:rPr lang="en-US" sz="2400" b="1" dirty="0" smtClean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400" b="1" dirty="0" err="1" smtClean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Irung</a:t>
              </a:r>
              <a:endParaRPr lang="en-US" sz="2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7" name="Rounded Rectangle 16"/>
          <p:cNvSpPr/>
          <p:nvPr/>
        </p:nvSpPr>
        <p:spPr>
          <a:xfrm>
            <a:off x="2923025" y="1794480"/>
            <a:ext cx="895349" cy="544830"/>
          </a:xfrm>
          <a:prstGeom prst="roundRect">
            <a:avLst/>
          </a:prstGeom>
          <a:solidFill>
            <a:srgbClr val="C0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en-ID" sz="2600" b="1" dirty="0" err="1" smtClean="0">
                <a:solidFill>
                  <a:schemeClr val="bg1"/>
                </a:solidFill>
              </a:rPr>
              <a:t>iki</a:t>
            </a:r>
            <a:endParaRPr lang="en-US" sz="2600" b="1" dirty="0">
              <a:solidFill>
                <a:schemeClr val="bg1"/>
              </a:solidFill>
            </a:endParaRPr>
          </a:p>
        </p:txBody>
      </p:sp>
      <p:sp>
        <p:nvSpPr>
          <p:cNvPr id="25" name="Rounded Rectangle 24"/>
          <p:cNvSpPr/>
          <p:nvPr/>
        </p:nvSpPr>
        <p:spPr>
          <a:xfrm>
            <a:off x="4561325" y="1790871"/>
            <a:ext cx="1487728" cy="544830"/>
          </a:xfrm>
          <a:prstGeom prst="roundRect">
            <a:avLst/>
          </a:prstGeom>
          <a:solidFill>
            <a:srgbClr val="92D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en-ID" sz="2600" b="1" dirty="0" err="1" smtClean="0">
                <a:solidFill>
                  <a:schemeClr val="bg1"/>
                </a:solidFill>
              </a:rPr>
              <a:t>irunge</a:t>
            </a:r>
            <a:r>
              <a:rPr lang="en-ID" sz="2600" b="1" dirty="0" smtClean="0">
                <a:solidFill>
                  <a:schemeClr val="bg1"/>
                </a:solidFill>
              </a:rPr>
              <a:t> </a:t>
            </a:r>
            <a:endParaRPr lang="en-US" sz="2600" b="1" dirty="0">
              <a:solidFill>
                <a:schemeClr val="bg1"/>
              </a:solidFill>
            </a:endParaRPr>
          </a:p>
        </p:txBody>
      </p:sp>
      <p:sp>
        <p:nvSpPr>
          <p:cNvPr id="26" name="Rounded Rectangle 25"/>
          <p:cNvSpPr/>
          <p:nvPr/>
        </p:nvSpPr>
        <p:spPr>
          <a:xfrm>
            <a:off x="7502288" y="1790871"/>
            <a:ext cx="896264" cy="544830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en-ID" sz="2600" b="1" dirty="0" err="1" smtClean="0">
                <a:solidFill>
                  <a:schemeClr val="bg1"/>
                </a:solidFill>
              </a:rPr>
              <a:t>Leni</a:t>
            </a:r>
            <a:endParaRPr lang="en-US" sz="2600" b="1" dirty="0">
              <a:solidFill>
                <a:schemeClr val="bg1"/>
              </a:solidFill>
            </a:endParaRPr>
          </a:p>
        </p:txBody>
      </p:sp>
      <p:sp>
        <p:nvSpPr>
          <p:cNvPr id="27" name="Rounded Rectangle 26"/>
          <p:cNvSpPr/>
          <p:nvPr/>
        </p:nvSpPr>
        <p:spPr>
          <a:xfrm>
            <a:off x="2923025" y="2480280"/>
            <a:ext cx="266699" cy="516255"/>
          </a:xfrm>
          <a:prstGeom prst="roundRect">
            <a:avLst/>
          </a:prstGeom>
          <a:solidFill>
            <a:srgbClr val="C0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en-ID" sz="2600" b="1" dirty="0" err="1" smtClean="0">
                <a:solidFill>
                  <a:schemeClr val="bg1"/>
                </a:solidFill>
              </a:rPr>
              <a:t>i</a:t>
            </a:r>
            <a:endParaRPr lang="en-US" sz="2600" b="1" dirty="0">
              <a:solidFill>
                <a:schemeClr val="bg1"/>
              </a:solidFill>
            </a:endParaRPr>
          </a:p>
        </p:txBody>
      </p:sp>
      <p:sp>
        <p:nvSpPr>
          <p:cNvPr id="28" name="Rounded Rectangle 27"/>
          <p:cNvSpPr/>
          <p:nvPr/>
        </p:nvSpPr>
        <p:spPr>
          <a:xfrm>
            <a:off x="3261162" y="2480280"/>
            <a:ext cx="581025" cy="544830"/>
          </a:xfrm>
          <a:prstGeom prst="roundRect">
            <a:avLst/>
          </a:prstGeom>
          <a:solidFill>
            <a:srgbClr val="C0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en-ID" sz="2600" b="1" dirty="0" err="1" smtClean="0">
                <a:solidFill>
                  <a:schemeClr val="bg1"/>
                </a:solidFill>
              </a:rPr>
              <a:t>ki</a:t>
            </a:r>
            <a:endParaRPr lang="en-US" sz="2600" b="1" dirty="0">
              <a:solidFill>
                <a:schemeClr val="bg1"/>
              </a:solidFill>
            </a:endParaRPr>
          </a:p>
        </p:txBody>
      </p:sp>
      <p:sp>
        <p:nvSpPr>
          <p:cNvPr id="31" name="Rounded Rectangle 30"/>
          <p:cNvSpPr/>
          <p:nvPr/>
        </p:nvSpPr>
        <p:spPr>
          <a:xfrm>
            <a:off x="2923025" y="3166080"/>
            <a:ext cx="266699" cy="516255"/>
          </a:xfrm>
          <a:prstGeom prst="roundRect">
            <a:avLst/>
          </a:prstGeom>
          <a:solidFill>
            <a:srgbClr val="C0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en-ID" sz="2600" b="1" dirty="0" err="1" smtClean="0">
                <a:solidFill>
                  <a:schemeClr val="bg1"/>
                </a:solidFill>
              </a:rPr>
              <a:t>i</a:t>
            </a:r>
            <a:endParaRPr lang="en-US" sz="2600" b="1" dirty="0">
              <a:solidFill>
                <a:schemeClr val="bg1"/>
              </a:solidFill>
            </a:endParaRPr>
          </a:p>
        </p:txBody>
      </p:sp>
      <p:sp>
        <p:nvSpPr>
          <p:cNvPr id="32" name="Rounded Rectangle 31"/>
          <p:cNvSpPr/>
          <p:nvPr/>
        </p:nvSpPr>
        <p:spPr>
          <a:xfrm>
            <a:off x="3237349" y="3166080"/>
            <a:ext cx="266699" cy="516255"/>
          </a:xfrm>
          <a:prstGeom prst="roundRect">
            <a:avLst/>
          </a:prstGeom>
          <a:solidFill>
            <a:srgbClr val="C0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en-ID" sz="2600" b="1" dirty="0" smtClean="0">
                <a:solidFill>
                  <a:schemeClr val="bg1"/>
                </a:solidFill>
              </a:rPr>
              <a:t>k</a:t>
            </a:r>
            <a:endParaRPr lang="en-US" sz="2600" b="1" dirty="0">
              <a:solidFill>
                <a:schemeClr val="bg1"/>
              </a:solidFill>
            </a:endParaRPr>
          </a:p>
        </p:txBody>
      </p:sp>
      <p:sp>
        <p:nvSpPr>
          <p:cNvPr id="33" name="Rounded Rectangle 32"/>
          <p:cNvSpPr/>
          <p:nvPr/>
        </p:nvSpPr>
        <p:spPr>
          <a:xfrm>
            <a:off x="3551675" y="3166080"/>
            <a:ext cx="266699" cy="516255"/>
          </a:xfrm>
          <a:prstGeom prst="roundRect">
            <a:avLst/>
          </a:prstGeom>
          <a:solidFill>
            <a:srgbClr val="C0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en-ID" sz="2600" b="1" dirty="0" err="1" smtClean="0">
                <a:solidFill>
                  <a:schemeClr val="bg1"/>
                </a:solidFill>
              </a:rPr>
              <a:t>i</a:t>
            </a:r>
            <a:endParaRPr lang="en-US" sz="2600" b="1" dirty="0">
              <a:solidFill>
                <a:schemeClr val="bg1"/>
              </a:solidFill>
            </a:endParaRPr>
          </a:p>
        </p:txBody>
      </p:sp>
      <p:sp>
        <p:nvSpPr>
          <p:cNvPr id="34" name="Rounded Rectangle 33"/>
          <p:cNvSpPr/>
          <p:nvPr/>
        </p:nvSpPr>
        <p:spPr>
          <a:xfrm>
            <a:off x="4332724" y="2480280"/>
            <a:ext cx="589636" cy="544830"/>
          </a:xfrm>
          <a:prstGeom prst="roundRect">
            <a:avLst/>
          </a:prstGeom>
          <a:solidFill>
            <a:srgbClr val="92D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en-ID" sz="2600" b="1" dirty="0" err="1" smtClean="0">
                <a:solidFill>
                  <a:schemeClr val="bg1"/>
                </a:solidFill>
              </a:rPr>
              <a:t>i</a:t>
            </a:r>
            <a:endParaRPr lang="en-US" sz="2600" b="1" dirty="0">
              <a:solidFill>
                <a:schemeClr val="bg1"/>
              </a:solidFill>
            </a:endParaRPr>
          </a:p>
        </p:txBody>
      </p:sp>
      <p:sp>
        <p:nvSpPr>
          <p:cNvPr id="35" name="Rounded Rectangle 34"/>
          <p:cNvSpPr/>
          <p:nvPr/>
        </p:nvSpPr>
        <p:spPr>
          <a:xfrm>
            <a:off x="4947339" y="2480280"/>
            <a:ext cx="920061" cy="544830"/>
          </a:xfrm>
          <a:prstGeom prst="roundRect">
            <a:avLst/>
          </a:prstGeom>
          <a:solidFill>
            <a:srgbClr val="92D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en-ID" sz="2600" b="1" dirty="0" smtClean="0">
                <a:solidFill>
                  <a:schemeClr val="bg1"/>
                </a:solidFill>
              </a:rPr>
              <a:t>rung</a:t>
            </a:r>
            <a:endParaRPr lang="en-US" sz="2600" b="1" dirty="0">
              <a:solidFill>
                <a:schemeClr val="bg1"/>
              </a:solidFill>
            </a:endParaRPr>
          </a:p>
        </p:txBody>
      </p:sp>
      <p:sp>
        <p:nvSpPr>
          <p:cNvPr id="36" name="Rounded Rectangle 35"/>
          <p:cNvSpPr/>
          <p:nvPr/>
        </p:nvSpPr>
        <p:spPr>
          <a:xfrm>
            <a:off x="5883928" y="2480280"/>
            <a:ext cx="353796" cy="544830"/>
          </a:xfrm>
          <a:prstGeom prst="roundRect">
            <a:avLst/>
          </a:prstGeom>
          <a:solidFill>
            <a:srgbClr val="92D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en-ID" sz="2600" b="1" dirty="0" smtClean="0">
                <a:solidFill>
                  <a:schemeClr val="bg1"/>
                </a:solidFill>
              </a:rPr>
              <a:t>e</a:t>
            </a:r>
            <a:endParaRPr lang="en-US" sz="2600" b="1" dirty="0">
              <a:solidFill>
                <a:schemeClr val="bg1"/>
              </a:solidFill>
            </a:endParaRPr>
          </a:p>
        </p:txBody>
      </p:sp>
      <p:sp>
        <p:nvSpPr>
          <p:cNvPr id="37" name="Rounded Rectangle 36"/>
          <p:cNvSpPr/>
          <p:nvPr/>
        </p:nvSpPr>
        <p:spPr>
          <a:xfrm>
            <a:off x="4332724" y="3137505"/>
            <a:ext cx="381000" cy="544830"/>
          </a:xfrm>
          <a:prstGeom prst="roundRect">
            <a:avLst/>
          </a:prstGeom>
          <a:solidFill>
            <a:srgbClr val="92D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en-ID" sz="2600" b="1" dirty="0" err="1" smtClean="0">
                <a:solidFill>
                  <a:schemeClr val="bg1"/>
                </a:solidFill>
              </a:rPr>
              <a:t>i</a:t>
            </a:r>
            <a:endParaRPr lang="en-US" sz="2600" b="1" dirty="0">
              <a:solidFill>
                <a:schemeClr val="bg1"/>
              </a:solidFill>
            </a:endParaRPr>
          </a:p>
        </p:txBody>
      </p:sp>
      <p:sp>
        <p:nvSpPr>
          <p:cNvPr id="38" name="Rounded Rectangle 37"/>
          <p:cNvSpPr/>
          <p:nvPr/>
        </p:nvSpPr>
        <p:spPr>
          <a:xfrm>
            <a:off x="4731860" y="3137505"/>
            <a:ext cx="381000" cy="544830"/>
          </a:xfrm>
          <a:prstGeom prst="roundRect">
            <a:avLst/>
          </a:prstGeom>
          <a:solidFill>
            <a:srgbClr val="92D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en-ID" sz="2600" b="1" dirty="0" smtClean="0">
                <a:solidFill>
                  <a:schemeClr val="bg1"/>
                </a:solidFill>
              </a:rPr>
              <a:t>r</a:t>
            </a:r>
            <a:endParaRPr lang="en-US" sz="2600" b="1" dirty="0">
              <a:solidFill>
                <a:schemeClr val="bg1"/>
              </a:solidFill>
            </a:endParaRPr>
          </a:p>
        </p:txBody>
      </p:sp>
      <p:sp>
        <p:nvSpPr>
          <p:cNvPr id="39" name="Rounded Rectangle 38"/>
          <p:cNvSpPr/>
          <p:nvPr/>
        </p:nvSpPr>
        <p:spPr>
          <a:xfrm>
            <a:off x="5134829" y="3137505"/>
            <a:ext cx="381000" cy="544830"/>
          </a:xfrm>
          <a:prstGeom prst="roundRect">
            <a:avLst/>
          </a:prstGeom>
          <a:solidFill>
            <a:srgbClr val="92D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en-ID" sz="2600" b="1" dirty="0" smtClean="0">
                <a:solidFill>
                  <a:schemeClr val="bg1"/>
                </a:solidFill>
              </a:rPr>
              <a:t>u</a:t>
            </a:r>
            <a:endParaRPr lang="en-US" sz="2600" b="1" dirty="0">
              <a:solidFill>
                <a:schemeClr val="bg1"/>
              </a:solidFill>
            </a:endParaRPr>
          </a:p>
        </p:txBody>
      </p:sp>
      <p:sp>
        <p:nvSpPr>
          <p:cNvPr id="40" name="Rounded Rectangle 39"/>
          <p:cNvSpPr/>
          <p:nvPr/>
        </p:nvSpPr>
        <p:spPr>
          <a:xfrm>
            <a:off x="5537219" y="3137505"/>
            <a:ext cx="381000" cy="544830"/>
          </a:xfrm>
          <a:prstGeom prst="roundRect">
            <a:avLst/>
          </a:prstGeom>
          <a:solidFill>
            <a:srgbClr val="92D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en-ID" sz="2600" b="1" dirty="0" smtClean="0">
                <a:solidFill>
                  <a:schemeClr val="bg1"/>
                </a:solidFill>
              </a:rPr>
              <a:t>n</a:t>
            </a:r>
            <a:endParaRPr lang="en-US" sz="2600" b="1" dirty="0">
              <a:solidFill>
                <a:schemeClr val="bg1"/>
              </a:solidFill>
            </a:endParaRPr>
          </a:p>
        </p:txBody>
      </p:sp>
      <p:sp>
        <p:nvSpPr>
          <p:cNvPr id="41" name="Rounded Rectangle 40"/>
          <p:cNvSpPr/>
          <p:nvPr/>
        </p:nvSpPr>
        <p:spPr>
          <a:xfrm>
            <a:off x="5936355" y="3137505"/>
            <a:ext cx="381000" cy="544830"/>
          </a:xfrm>
          <a:prstGeom prst="roundRect">
            <a:avLst/>
          </a:prstGeom>
          <a:solidFill>
            <a:srgbClr val="92D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en-ID" sz="2600" b="1" dirty="0" smtClean="0">
                <a:solidFill>
                  <a:schemeClr val="bg1"/>
                </a:solidFill>
              </a:rPr>
              <a:t>g</a:t>
            </a:r>
            <a:endParaRPr lang="en-US" sz="2600" b="1" dirty="0">
              <a:solidFill>
                <a:schemeClr val="bg1"/>
              </a:solidFill>
            </a:endParaRPr>
          </a:p>
        </p:txBody>
      </p:sp>
      <p:sp>
        <p:nvSpPr>
          <p:cNvPr id="42" name="Rounded Rectangle 41"/>
          <p:cNvSpPr/>
          <p:nvPr/>
        </p:nvSpPr>
        <p:spPr>
          <a:xfrm>
            <a:off x="6339324" y="3137505"/>
            <a:ext cx="381000" cy="544830"/>
          </a:xfrm>
          <a:prstGeom prst="roundRect">
            <a:avLst/>
          </a:prstGeom>
          <a:solidFill>
            <a:srgbClr val="92D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en-ID" sz="2600" b="1" dirty="0" smtClean="0">
                <a:solidFill>
                  <a:schemeClr val="bg1"/>
                </a:solidFill>
              </a:rPr>
              <a:t>e</a:t>
            </a:r>
            <a:endParaRPr lang="en-US" sz="2600" b="1" dirty="0">
              <a:solidFill>
                <a:schemeClr val="bg1"/>
              </a:solidFill>
            </a:endParaRPr>
          </a:p>
        </p:txBody>
      </p:sp>
      <p:sp>
        <p:nvSpPr>
          <p:cNvPr id="44" name="Rounded Rectangle 43"/>
          <p:cNvSpPr/>
          <p:nvPr/>
        </p:nvSpPr>
        <p:spPr>
          <a:xfrm>
            <a:off x="7502288" y="2451705"/>
            <a:ext cx="564236" cy="544830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en-ID" sz="2600" b="1" dirty="0" smtClean="0">
                <a:solidFill>
                  <a:schemeClr val="bg1"/>
                </a:solidFill>
              </a:rPr>
              <a:t>Le</a:t>
            </a:r>
            <a:endParaRPr lang="en-US" sz="2600" b="1" dirty="0">
              <a:solidFill>
                <a:schemeClr val="bg1"/>
              </a:solidFill>
            </a:endParaRPr>
          </a:p>
        </p:txBody>
      </p:sp>
      <p:sp>
        <p:nvSpPr>
          <p:cNvPr id="45" name="Rounded Rectangle 44"/>
          <p:cNvSpPr/>
          <p:nvPr/>
        </p:nvSpPr>
        <p:spPr>
          <a:xfrm>
            <a:off x="8116434" y="2451705"/>
            <a:ext cx="564236" cy="544830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en-ID" sz="2600" b="1" dirty="0" err="1" smtClean="0">
                <a:solidFill>
                  <a:schemeClr val="bg1"/>
                </a:solidFill>
              </a:rPr>
              <a:t>ni</a:t>
            </a:r>
            <a:endParaRPr lang="en-US" sz="2600" b="1" dirty="0">
              <a:solidFill>
                <a:schemeClr val="bg1"/>
              </a:solidFill>
            </a:endParaRPr>
          </a:p>
        </p:txBody>
      </p:sp>
      <p:sp>
        <p:nvSpPr>
          <p:cNvPr id="46" name="Rounded Rectangle 45"/>
          <p:cNvSpPr/>
          <p:nvPr/>
        </p:nvSpPr>
        <p:spPr>
          <a:xfrm>
            <a:off x="7502288" y="3137505"/>
            <a:ext cx="282118" cy="516255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en-ID" sz="2600" b="1" dirty="0" smtClean="0">
                <a:solidFill>
                  <a:schemeClr val="bg1"/>
                </a:solidFill>
              </a:rPr>
              <a:t>L</a:t>
            </a:r>
            <a:endParaRPr lang="en-US" sz="2600" b="1" dirty="0">
              <a:solidFill>
                <a:schemeClr val="bg1"/>
              </a:solidFill>
            </a:endParaRPr>
          </a:p>
        </p:txBody>
      </p:sp>
      <p:sp>
        <p:nvSpPr>
          <p:cNvPr id="47" name="Rounded Rectangle 46"/>
          <p:cNvSpPr/>
          <p:nvPr/>
        </p:nvSpPr>
        <p:spPr>
          <a:xfrm>
            <a:off x="7809361" y="3137505"/>
            <a:ext cx="282118" cy="516255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en-ID" sz="2600" b="1" dirty="0" smtClean="0">
                <a:solidFill>
                  <a:schemeClr val="bg1"/>
                </a:solidFill>
              </a:rPr>
              <a:t>e</a:t>
            </a:r>
            <a:endParaRPr lang="en-US" sz="2600" b="1" dirty="0">
              <a:solidFill>
                <a:schemeClr val="bg1"/>
              </a:solidFill>
            </a:endParaRPr>
          </a:p>
        </p:txBody>
      </p:sp>
      <p:sp>
        <p:nvSpPr>
          <p:cNvPr id="48" name="Rounded Rectangle 47"/>
          <p:cNvSpPr/>
          <p:nvPr/>
        </p:nvSpPr>
        <p:spPr>
          <a:xfrm>
            <a:off x="8116434" y="3137505"/>
            <a:ext cx="282118" cy="516255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en-ID" sz="2600" b="1" dirty="0" smtClean="0">
                <a:solidFill>
                  <a:schemeClr val="bg1"/>
                </a:solidFill>
              </a:rPr>
              <a:t>n</a:t>
            </a:r>
            <a:endParaRPr lang="en-US" sz="2600" b="1" dirty="0">
              <a:solidFill>
                <a:schemeClr val="bg1"/>
              </a:solidFill>
            </a:endParaRPr>
          </a:p>
        </p:txBody>
      </p:sp>
      <p:sp>
        <p:nvSpPr>
          <p:cNvPr id="49" name="Rounded Rectangle 48"/>
          <p:cNvSpPr/>
          <p:nvPr/>
        </p:nvSpPr>
        <p:spPr>
          <a:xfrm>
            <a:off x="8423507" y="3137505"/>
            <a:ext cx="282118" cy="516255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en-ID" sz="2600" b="1" dirty="0" err="1" smtClean="0">
                <a:solidFill>
                  <a:schemeClr val="bg1"/>
                </a:solidFill>
              </a:rPr>
              <a:t>i</a:t>
            </a:r>
            <a:endParaRPr lang="en-US" sz="2600" b="1" dirty="0">
              <a:solidFill>
                <a:schemeClr val="bg1"/>
              </a:solidFill>
            </a:endParaRPr>
          </a:p>
        </p:txBody>
      </p:sp>
      <p:pic>
        <p:nvPicPr>
          <p:cNvPr id="3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248" y="1579368"/>
            <a:ext cx="1719980" cy="28343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19003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5" grpId="0" animBg="1"/>
      <p:bldP spid="26" grpId="0" animBg="1"/>
      <p:bldP spid="27" grpId="0" animBg="1"/>
      <p:bldP spid="28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503674" y="803880"/>
            <a:ext cx="1804554" cy="665203"/>
            <a:chOff x="152400" y="1287931"/>
            <a:chExt cx="1929837" cy="665203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2400" y="1287931"/>
              <a:ext cx="1915021" cy="665203"/>
            </a:xfrm>
            <a:prstGeom prst="rect">
              <a:avLst/>
            </a:prstGeom>
            <a:effectLst>
              <a:outerShdw blurRad="76200" dir="13500000" sy="23000" kx="1200000" algn="br" rotWithShape="0">
                <a:prstClr val="black">
                  <a:alpha val="20000"/>
                </a:prstClr>
              </a:outerShdw>
            </a:effectLst>
          </p:spPr>
        </p:pic>
        <p:sp>
          <p:nvSpPr>
            <p:cNvPr id="7" name="TextBox 8"/>
            <p:cNvSpPr txBox="1"/>
            <p:nvPr/>
          </p:nvSpPr>
          <p:spPr>
            <a:xfrm>
              <a:off x="242846" y="1440332"/>
              <a:ext cx="183939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2400" b="1" dirty="0" err="1" smtClean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Iki</a:t>
              </a:r>
              <a:r>
                <a:rPr lang="en-US" sz="2400" b="1" dirty="0" smtClean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400" b="1" dirty="0" err="1" smtClean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Lambe</a:t>
              </a:r>
              <a:r>
                <a:rPr lang="en-US" sz="2400" b="1" dirty="0" smtClean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endParaRPr lang="en-US" sz="2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7" name="Rounded Rectangle 16"/>
          <p:cNvSpPr/>
          <p:nvPr/>
        </p:nvSpPr>
        <p:spPr>
          <a:xfrm>
            <a:off x="2923025" y="1794480"/>
            <a:ext cx="895349" cy="544830"/>
          </a:xfrm>
          <a:prstGeom prst="roundRect">
            <a:avLst/>
          </a:prstGeom>
          <a:solidFill>
            <a:srgbClr val="659B47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en-ID" sz="2600" b="1" dirty="0" err="1" smtClean="0">
                <a:solidFill>
                  <a:schemeClr val="bg1"/>
                </a:solidFill>
              </a:rPr>
              <a:t>iki</a:t>
            </a:r>
            <a:endParaRPr lang="en-US" sz="2600" b="1" dirty="0">
              <a:solidFill>
                <a:schemeClr val="bg1"/>
              </a:solidFill>
            </a:endParaRPr>
          </a:p>
        </p:txBody>
      </p:sp>
      <p:sp>
        <p:nvSpPr>
          <p:cNvPr id="25" name="Rounded Rectangle 24"/>
          <p:cNvSpPr/>
          <p:nvPr/>
        </p:nvSpPr>
        <p:spPr>
          <a:xfrm>
            <a:off x="4561325" y="1790871"/>
            <a:ext cx="1487728" cy="544830"/>
          </a:xfrm>
          <a:prstGeom prst="roundRect">
            <a:avLst/>
          </a:prstGeom>
          <a:solidFill>
            <a:srgbClr val="92D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en-ID" sz="2600" b="1" dirty="0" err="1" smtClean="0">
                <a:solidFill>
                  <a:schemeClr val="bg1"/>
                </a:solidFill>
              </a:rPr>
              <a:t>lambene</a:t>
            </a:r>
            <a:endParaRPr lang="en-US" sz="2600" b="1" dirty="0">
              <a:solidFill>
                <a:schemeClr val="bg1"/>
              </a:solidFill>
            </a:endParaRPr>
          </a:p>
        </p:txBody>
      </p:sp>
      <p:sp>
        <p:nvSpPr>
          <p:cNvPr id="26" name="Rounded Rectangle 25"/>
          <p:cNvSpPr/>
          <p:nvPr/>
        </p:nvSpPr>
        <p:spPr>
          <a:xfrm>
            <a:off x="7502288" y="1790871"/>
            <a:ext cx="896264" cy="544830"/>
          </a:xfrm>
          <a:prstGeom prst="roundRect">
            <a:avLst/>
          </a:prstGeom>
          <a:solidFill>
            <a:srgbClr val="F26B21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en-ID" sz="2600" b="1" dirty="0" err="1" smtClean="0">
                <a:solidFill>
                  <a:schemeClr val="bg1"/>
                </a:solidFill>
              </a:rPr>
              <a:t>Leni</a:t>
            </a:r>
            <a:endParaRPr lang="en-US" sz="2600" b="1" dirty="0">
              <a:solidFill>
                <a:schemeClr val="bg1"/>
              </a:solidFill>
            </a:endParaRPr>
          </a:p>
        </p:txBody>
      </p:sp>
      <p:sp>
        <p:nvSpPr>
          <p:cNvPr id="27" name="Rounded Rectangle 26"/>
          <p:cNvSpPr/>
          <p:nvPr/>
        </p:nvSpPr>
        <p:spPr>
          <a:xfrm>
            <a:off x="2923025" y="2480280"/>
            <a:ext cx="266699" cy="516255"/>
          </a:xfrm>
          <a:prstGeom prst="roundRect">
            <a:avLst/>
          </a:prstGeom>
          <a:solidFill>
            <a:srgbClr val="659B47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en-ID" sz="2600" b="1" dirty="0" err="1" smtClean="0">
                <a:solidFill>
                  <a:schemeClr val="bg1"/>
                </a:solidFill>
              </a:rPr>
              <a:t>i</a:t>
            </a:r>
            <a:endParaRPr lang="en-US" sz="2600" b="1" dirty="0">
              <a:solidFill>
                <a:schemeClr val="bg1"/>
              </a:solidFill>
            </a:endParaRPr>
          </a:p>
        </p:txBody>
      </p:sp>
      <p:sp>
        <p:nvSpPr>
          <p:cNvPr id="28" name="Rounded Rectangle 27"/>
          <p:cNvSpPr/>
          <p:nvPr/>
        </p:nvSpPr>
        <p:spPr>
          <a:xfrm>
            <a:off x="3261162" y="2480280"/>
            <a:ext cx="581025" cy="544830"/>
          </a:xfrm>
          <a:prstGeom prst="roundRect">
            <a:avLst/>
          </a:prstGeom>
          <a:solidFill>
            <a:srgbClr val="659B47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en-ID" sz="2600" b="1" dirty="0" err="1" smtClean="0">
                <a:solidFill>
                  <a:schemeClr val="bg1"/>
                </a:solidFill>
              </a:rPr>
              <a:t>ki</a:t>
            </a:r>
            <a:endParaRPr lang="en-US" sz="2600" b="1" dirty="0">
              <a:solidFill>
                <a:schemeClr val="bg1"/>
              </a:solidFill>
            </a:endParaRPr>
          </a:p>
        </p:txBody>
      </p:sp>
      <p:sp>
        <p:nvSpPr>
          <p:cNvPr id="31" name="Rounded Rectangle 30"/>
          <p:cNvSpPr/>
          <p:nvPr/>
        </p:nvSpPr>
        <p:spPr>
          <a:xfrm>
            <a:off x="2923025" y="3166080"/>
            <a:ext cx="266699" cy="516255"/>
          </a:xfrm>
          <a:prstGeom prst="roundRect">
            <a:avLst/>
          </a:prstGeom>
          <a:solidFill>
            <a:srgbClr val="659B47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en-ID" sz="2600" b="1" dirty="0" err="1" smtClean="0">
                <a:solidFill>
                  <a:schemeClr val="bg1"/>
                </a:solidFill>
              </a:rPr>
              <a:t>i</a:t>
            </a:r>
            <a:endParaRPr lang="en-US" sz="2600" b="1" dirty="0">
              <a:solidFill>
                <a:schemeClr val="bg1"/>
              </a:solidFill>
            </a:endParaRPr>
          </a:p>
        </p:txBody>
      </p:sp>
      <p:sp>
        <p:nvSpPr>
          <p:cNvPr id="32" name="Rounded Rectangle 31"/>
          <p:cNvSpPr/>
          <p:nvPr/>
        </p:nvSpPr>
        <p:spPr>
          <a:xfrm>
            <a:off x="3237349" y="3166080"/>
            <a:ext cx="266699" cy="516255"/>
          </a:xfrm>
          <a:prstGeom prst="roundRect">
            <a:avLst/>
          </a:prstGeom>
          <a:solidFill>
            <a:srgbClr val="659B47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en-ID" sz="2600" b="1" dirty="0" smtClean="0">
                <a:solidFill>
                  <a:schemeClr val="bg1"/>
                </a:solidFill>
              </a:rPr>
              <a:t>k</a:t>
            </a:r>
            <a:endParaRPr lang="en-US" sz="2600" b="1" dirty="0">
              <a:solidFill>
                <a:schemeClr val="bg1"/>
              </a:solidFill>
            </a:endParaRPr>
          </a:p>
        </p:txBody>
      </p:sp>
      <p:sp>
        <p:nvSpPr>
          <p:cNvPr id="33" name="Rounded Rectangle 32"/>
          <p:cNvSpPr/>
          <p:nvPr/>
        </p:nvSpPr>
        <p:spPr>
          <a:xfrm>
            <a:off x="3551675" y="3166080"/>
            <a:ext cx="266699" cy="516255"/>
          </a:xfrm>
          <a:prstGeom prst="roundRect">
            <a:avLst/>
          </a:prstGeom>
          <a:solidFill>
            <a:srgbClr val="659B47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en-ID" sz="2600" b="1" dirty="0" err="1" smtClean="0">
                <a:solidFill>
                  <a:schemeClr val="bg1"/>
                </a:solidFill>
              </a:rPr>
              <a:t>i</a:t>
            </a:r>
            <a:endParaRPr lang="en-US" sz="2600" b="1" dirty="0">
              <a:solidFill>
                <a:schemeClr val="bg1"/>
              </a:solidFill>
            </a:endParaRPr>
          </a:p>
        </p:txBody>
      </p:sp>
      <p:sp>
        <p:nvSpPr>
          <p:cNvPr id="34" name="Rounded Rectangle 33"/>
          <p:cNvSpPr/>
          <p:nvPr/>
        </p:nvSpPr>
        <p:spPr>
          <a:xfrm>
            <a:off x="4332723" y="2480280"/>
            <a:ext cx="780137" cy="544830"/>
          </a:xfrm>
          <a:prstGeom prst="roundRect">
            <a:avLst/>
          </a:prstGeom>
          <a:solidFill>
            <a:srgbClr val="92D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en-ID" sz="2600" b="1" dirty="0" smtClean="0">
                <a:solidFill>
                  <a:schemeClr val="bg1"/>
                </a:solidFill>
              </a:rPr>
              <a:t>lam</a:t>
            </a:r>
            <a:endParaRPr lang="en-US" sz="2600" b="1" dirty="0">
              <a:solidFill>
                <a:schemeClr val="bg1"/>
              </a:solidFill>
            </a:endParaRPr>
          </a:p>
        </p:txBody>
      </p:sp>
      <p:sp>
        <p:nvSpPr>
          <p:cNvPr id="35" name="Rounded Rectangle 34"/>
          <p:cNvSpPr/>
          <p:nvPr/>
        </p:nvSpPr>
        <p:spPr>
          <a:xfrm>
            <a:off x="5175940" y="2480280"/>
            <a:ext cx="615260" cy="544830"/>
          </a:xfrm>
          <a:prstGeom prst="roundRect">
            <a:avLst/>
          </a:prstGeom>
          <a:solidFill>
            <a:srgbClr val="92D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en-ID" sz="2600" b="1" dirty="0" smtClean="0">
                <a:solidFill>
                  <a:schemeClr val="bg1"/>
                </a:solidFill>
              </a:rPr>
              <a:t>be</a:t>
            </a:r>
            <a:endParaRPr lang="en-US" sz="2600" b="1" dirty="0">
              <a:solidFill>
                <a:schemeClr val="bg1"/>
              </a:solidFill>
            </a:endParaRPr>
          </a:p>
        </p:txBody>
      </p:sp>
      <p:sp>
        <p:nvSpPr>
          <p:cNvPr id="36" name="Rounded Rectangle 35"/>
          <p:cNvSpPr/>
          <p:nvPr/>
        </p:nvSpPr>
        <p:spPr>
          <a:xfrm>
            <a:off x="5883928" y="2480280"/>
            <a:ext cx="593072" cy="544830"/>
          </a:xfrm>
          <a:prstGeom prst="roundRect">
            <a:avLst/>
          </a:prstGeom>
          <a:solidFill>
            <a:srgbClr val="92D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en-ID" sz="2600" b="1" dirty="0" smtClean="0">
                <a:solidFill>
                  <a:schemeClr val="bg1"/>
                </a:solidFill>
              </a:rPr>
              <a:t>ne</a:t>
            </a:r>
            <a:endParaRPr lang="en-US" sz="2600" b="1" dirty="0">
              <a:solidFill>
                <a:schemeClr val="bg1"/>
              </a:solidFill>
            </a:endParaRPr>
          </a:p>
        </p:txBody>
      </p:sp>
      <p:sp>
        <p:nvSpPr>
          <p:cNvPr id="37" name="Rounded Rectangle 36"/>
          <p:cNvSpPr/>
          <p:nvPr/>
        </p:nvSpPr>
        <p:spPr>
          <a:xfrm>
            <a:off x="4332724" y="3137505"/>
            <a:ext cx="381000" cy="544830"/>
          </a:xfrm>
          <a:prstGeom prst="roundRect">
            <a:avLst/>
          </a:prstGeom>
          <a:solidFill>
            <a:srgbClr val="92D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en-ID" sz="2600" b="1" dirty="0" smtClean="0">
                <a:solidFill>
                  <a:schemeClr val="bg1"/>
                </a:solidFill>
              </a:rPr>
              <a:t>l</a:t>
            </a:r>
            <a:endParaRPr lang="en-US" sz="2600" b="1" dirty="0">
              <a:solidFill>
                <a:schemeClr val="bg1"/>
              </a:solidFill>
            </a:endParaRPr>
          </a:p>
        </p:txBody>
      </p:sp>
      <p:sp>
        <p:nvSpPr>
          <p:cNvPr id="38" name="Rounded Rectangle 37"/>
          <p:cNvSpPr/>
          <p:nvPr/>
        </p:nvSpPr>
        <p:spPr>
          <a:xfrm>
            <a:off x="4731860" y="3137505"/>
            <a:ext cx="381000" cy="544830"/>
          </a:xfrm>
          <a:prstGeom prst="roundRect">
            <a:avLst/>
          </a:prstGeom>
          <a:solidFill>
            <a:srgbClr val="92D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en-ID" sz="2600" b="1" dirty="0" smtClean="0">
                <a:solidFill>
                  <a:schemeClr val="bg1"/>
                </a:solidFill>
              </a:rPr>
              <a:t>a</a:t>
            </a:r>
            <a:endParaRPr lang="en-US" sz="2600" b="1" dirty="0">
              <a:solidFill>
                <a:schemeClr val="bg1"/>
              </a:solidFill>
            </a:endParaRPr>
          </a:p>
        </p:txBody>
      </p:sp>
      <p:sp>
        <p:nvSpPr>
          <p:cNvPr id="39" name="Rounded Rectangle 38"/>
          <p:cNvSpPr/>
          <p:nvPr/>
        </p:nvSpPr>
        <p:spPr>
          <a:xfrm>
            <a:off x="5134829" y="3137505"/>
            <a:ext cx="381000" cy="544830"/>
          </a:xfrm>
          <a:prstGeom prst="roundRect">
            <a:avLst/>
          </a:prstGeom>
          <a:solidFill>
            <a:srgbClr val="92D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en-ID" sz="2600" b="1" dirty="0" smtClean="0">
                <a:solidFill>
                  <a:schemeClr val="bg1"/>
                </a:solidFill>
              </a:rPr>
              <a:t>m</a:t>
            </a:r>
            <a:endParaRPr lang="en-US" sz="2600" b="1" dirty="0">
              <a:solidFill>
                <a:schemeClr val="bg1"/>
              </a:solidFill>
            </a:endParaRPr>
          </a:p>
        </p:txBody>
      </p:sp>
      <p:sp>
        <p:nvSpPr>
          <p:cNvPr id="40" name="Rounded Rectangle 39"/>
          <p:cNvSpPr/>
          <p:nvPr/>
        </p:nvSpPr>
        <p:spPr>
          <a:xfrm>
            <a:off x="5537219" y="3137505"/>
            <a:ext cx="381000" cy="544830"/>
          </a:xfrm>
          <a:prstGeom prst="roundRect">
            <a:avLst/>
          </a:prstGeom>
          <a:solidFill>
            <a:srgbClr val="92D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en-ID" sz="2600" b="1" dirty="0" smtClean="0">
                <a:solidFill>
                  <a:schemeClr val="bg1"/>
                </a:solidFill>
              </a:rPr>
              <a:t>b</a:t>
            </a:r>
            <a:endParaRPr lang="en-US" sz="2600" b="1" dirty="0">
              <a:solidFill>
                <a:schemeClr val="bg1"/>
              </a:solidFill>
            </a:endParaRPr>
          </a:p>
        </p:txBody>
      </p:sp>
      <p:sp>
        <p:nvSpPr>
          <p:cNvPr id="41" name="Rounded Rectangle 40"/>
          <p:cNvSpPr/>
          <p:nvPr/>
        </p:nvSpPr>
        <p:spPr>
          <a:xfrm>
            <a:off x="5936355" y="3137505"/>
            <a:ext cx="381000" cy="544830"/>
          </a:xfrm>
          <a:prstGeom prst="roundRect">
            <a:avLst/>
          </a:prstGeom>
          <a:solidFill>
            <a:srgbClr val="92D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en-ID" sz="2600" b="1" dirty="0" smtClean="0">
                <a:solidFill>
                  <a:schemeClr val="bg1"/>
                </a:solidFill>
              </a:rPr>
              <a:t>e</a:t>
            </a:r>
            <a:endParaRPr lang="en-US" sz="2600" b="1" dirty="0">
              <a:solidFill>
                <a:schemeClr val="bg1"/>
              </a:solidFill>
            </a:endParaRPr>
          </a:p>
        </p:txBody>
      </p:sp>
      <p:sp>
        <p:nvSpPr>
          <p:cNvPr id="42" name="Rounded Rectangle 41"/>
          <p:cNvSpPr/>
          <p:nvPr/>
        </p:nvSpPr>
        <p:spPr>
          <a:xfrm>
            <a:off x="6339324" y="3137505"/>
            <a:ext cx="381000" cy="544830"/>
          </a:xfrm>
          <a:prstGeom prst="roundRect">
            <a:avLst/>
          </a:prstGeom>
          <a:solidFill>
            <a:srgbClr val="92D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en-ID" sz="2600" b="1" dirty="0" smtClean="0">
                <a:solidFill>
                  <a:schemeClr val="bg1"/>
                </a:solidFill>
              </a:rPr>
              <a:t>n</a:t>
            </a:r>
            <a:endParaRPr lang="en-US" sz="2600" b="1" dirty="0">
              <a:solidFill>
                <a:schemeClr val="bg1"/>
              </a:solidFill>
            </a:endParaRPr>
          </a:p>
        </p:txBody>
      </p:sp>
      <p:sp>
        <p:nvSpPr>
          <p:cNvPr id="44" name="Rounded Rectangle 43"/>
          <p:cNvSpPr/>
          <p:nvPr/>
        </p:nvSpPr>
        <p:spPr>
          <a:xfrm>
            <a:off x="7502288" y="2451705"/>
            <a:ext cx="564236" cy="544830"/>
          </a:xfrm>
          <a:prstGeom prst="roundRect">
            <a:avLst/>
          </a:prstGeom>
          <a:solidFill>
            <a:srgbClr val="F26B21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en-ID" sz="2600" b="1" dirty="0" smtClean="0">
                <a:solidFill>
                  <a:schemeClr val="bg1"/>
                </a:solidFill>
              </a:rPr>
              <a:t>Le</a:t>
            </a:r>
            <a:endParaRPr lang="en-US" sz="2600" b="1" dirty="0">
              <a:solidFill>
                <a:schemeClr val="bg1"/>
              </a:solidFill>
            </a:endParaRPr>
          </a:p>
        </p:txBody>
      </p:sp>
      <p:sp>
        <p:nvSpPr>
          <p:cNvPr id="45" name="Rounded Rectangle 44"/>
          <p:cNvSpPr/>
          <p:nvPr/>
        </p:nvSpPr>
        <p:spPr>
          <a:xfrm>
            <a:off x="8116434" y="2451705"/>
            <a:ext cx="564236" cy="544830"/>
          </a:xfrm>
          <a:prstGeom prst="roundRect">
            <a:avLst/>
          </a:prstGeom>
          <a:solidFill>
            <a:srgbClr val="F26B21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en-ID" sz="2600" b="1" dirty="0" err="1" smtClean="0">
                <a:solidFill>
                  <a:schemeClr val="bg1"/>
                </a:solidFill>
              </a:rPr>
              <a:t>ni</a:t>
            </a:r>
            <a:endParaRPr lang="en-US" sz="2600" b="1" dirty="0">
              <a:solidFill>
                <a:schemeClr val="bg1"/>
              </a:solidFill>
            </a:endParaRPr>
          </a:p>
        </p:txBody>
      </p:sp>
      <p:sp>
        <p:nvSpPr>
          <p:cNvPr id="46" name="Rounded Rectangle 45"/>
          <p:cNvSpPr/>
          <p:nvPr/>
        </p:nvSpPr>
        <p:spPr>
          <a:xfrm>
            <a:off x="7502288" y="3137505"/>
            <a:ext cx="282118" cy="516255"/>
          </a:xfrm>
          <a:prstGeom prst="roundRect">
            <a:avLst/>
          </a:prstGeom>
          <a:solidFill>
            <a:srgbClr val="F26B21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en-ID" sz="2600" b="1" dirty="0" smtClean="0">
                <a:solidFill>
                  <a:schemeClr val="bg1"/>
                </a:solidFill>
              </a:rPr>
              <a:t>L</a:t>
            </a:r>
            <a:endParaRPr lang="en-US" sz="2600" b="1" dirty="0">
              <a:solidFill>
                <a:schemeClr val="bg1"/>
              </a:solidFill>
            </a:endParaRPr>
          </a:p>
        </p:txBody>
      </p:sp>
      <p:sp>
        <p:nvSpPr>
          <p:cNvPr id="47" name="Rounded Rectangle 46"/>
          <p:cNvSpPr/>
          <p:nvPr/>
        </p:nvSpPr>
        <p:spPr>
          <a:xfrm>
            <a:off x="7809361" y="3137505"/>
            <a:ext cx="282118" cy="516255"/>
          </a:xfrm>
          <a:prstGeom prst="roundRect">
            <a:avLst/>
          </a:prstGeom>
          <a:solidFill>
            <a:srgbClr val="F26B21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en-ID" sz="2600" b="1" dirty="0" smtClean="0">
                <a:solidFill>
                  <a:schemeClr val="bg1"/>
                </a:solidFill>
              </a:rPr>
              <a:t>e</a:t>
            </a:r>
            <a:endParaRPr lang="en-US" sz="2600" b="1" dirty="0">
              <a:solidFill>
                <a:schemeClr val="bg1"/>
              </a:solidFill>
            </a:endParaRPr>
          </a:p>
        </p:txBody>
      </p:sp>
      <p:sp>
        <p:nvSpPr>
          <p:cNvPr id="48" name="Rounded Rectangle 47"/>
          <p:cNvSpPr/>
          <p:nvPr/>
        </p:nvSpPr>
        <p:spPr>
          <a:xfrm>
            <a:off x="8116434" y="3137505"/>
            <a:ext cx="282118" cy="516255"/>
          </a:xfrm>
          <a:prstGeom prst="roundRect">
            <a:avLst/>
          </a:prstGeom>
          <a:solidFill>
            <a:srgbClr val="F26B21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en-ID" sz="2600" b="1" dirty="0" smtClean="0">
                <a:solidFill>
                  <a:schemeClr val="bg1"/>
                </a:solidFill>
              </a:rPr>
              <a:t>n</a:t>
            </a:r>
            <a:endParaRPr lang="en-US" sz="2600" b="1" dirty="0">
              <a:solidFill>
                <a:schemeClr val="bg1"/>
              </a:solidFill>
            </a:endParaRPr>
          </a:p>
        </p:txBody>
      </p:sp>
      <p:sp>
        <p:nvSpPr>
          <p:cNvPr id="49" name="Rounded Rectangle 48"/>
          <p:cNvSpPr/>
          <p:nvPr/>
        </p:nvSpPr>
        <p:spPr>
          <a:xfrm>
            <a:off x="8423507" y="3137505"/>
            <a:ext cx="282118" cy="516255"/>
          </a:xfrm>
          <a:prstGeom prst="roundRect">
            <a:avLst/>
          </a:prstGeom>
          <a:solidFill>
            <a:srgbClr val="F26B21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en-ID" sz="2600" b="1" dirty="0" err="1" smtClean="0">
                <a:solidFill>
                  <a:schemeClr val="bg1"/>
                </a:solidFill>
              </a:rPr>
              <a:t>i</a:t>
            </a:r>
            <a:endParaRPr lang="en-US" sz="2600" b="1" dirty="0">
              <a:solidFill>
                <a:schemeClr val="bg1"/>
              </a:solidFill>
            </a:endParaRPr>
          </a:p>
        </p:txBody>
      </p:sp>
      <p:sp>
        <p:nvSpPr>
          <p:cNvPr id="43" name="Rounded Rectangle 42"/>
          <p:cNvSpPr/>
          <p:nvPr/>
        </p:nvSpPr>
        <p:spPr>
          <a:xfrm>
            <a:off x="6774555" y="3137505"/>
            <a:ext cx="381000" cy="544830"/>
          </a:xfrm>
          <a:prstGeom prst="roundRect">
            <a:avLst/>
          </a:prstGeom>
          <a:solidFill>
            <a:srgbClr val="92D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en-ID" sz="2600" b="1" dirty="0" smtClean="0">
                <a:solidFill>
                  <a:schemeClr val="bg1"/>
                </a:solidFill>
              </a:rPr>
              <a:t>e</a:t>
            </a:r>
            <a:endParaRPr lang="en-US" sz="2600" b="1" dirty="0">
              <a:solidFill>
                <a:schemeClr val="bg1"/>
              </a:solidFill>
            </a:endParaRPr>
          </a:p>
        </p:txBody>
      </p:sp>
      <p:pic>
        <p:nvPicPr>
          <p:cNvPr id="50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609" y="1789662"/>
            <a:ext cx="2439464" cy="2229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890755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5" grpId="0" animBg="1"/>
      <p:bldP spid="26" grpId="0" animBg="1"/>
      <p:bldP spid="27" grpId="0" animBg="1"/>
      <p:bldP spid="28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4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503674" y="803880"/>
            <a:ext cx="1804554" cy="665203"/>
            <a:chOff x="152400" y="1287931"/>
            <a:chExt cx="1929837" cy="665203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2400" y="1287931"/>
              <a:ext cx="1915021" cy="665203"/>
            </a:xfrm>
            <a:prstGeom prst="rect">
              <a:avLst/>
            </a:prstGeom>
            <a:effectLst>
              <a:outerShdw blurRad="76200" dir="13500000" sy="23000" kx="1200000" algn="br" rotWithShape="0">
                <a:prstClr val="black">
                  <a:alpha val="20000"/>
                </a:prstClr>
              </a:outerShdw>
            </a:effectLst>
          </p:spPr>
        </p:pic>
        <p:sp>
          <p:nvSpPr>
            <p:cNvPr id="7" name="TextBox 8"/>
            <p:cNvSpPr txBox="1"/>
            <p:nvPr/>
          </p:nvSpPr>
          <p:spPr>
            <a:xfrm>
              <a:off x="242846" y="1440332"/>
              <a:ext cx="183939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2400" b="1" dirty="0" err="1" smtClean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Iki</a:t>
              </a:r>
              <a:r>
                <a:rPr lang="en-US" sz="2400" b="1" dirty="0" smtClean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400" b="1" dirty="0" err="1" smtClean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Sikil</a:t>
              </a:r>
              <a:endParaRPr lang="en-US" sz="2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7" name="Rounded Rectangle 16"/>
          <p:cNvSpPr/>
          <p:nvPr/>
        </p:nvSpPr>
        <p:spPr>
          <a:xfrm>
            <a:off x="2923025" y="1794480"/>
            <a:ext cx="895349" cy="544830"/>
          </a:xfrm>
          <a:prstGeom prst="roundRect">
            <a:avLst/>
          </a:prstGeom>
          <a:solidFill>
            <a:schemeClr val="accent2">
              <a:lumMod val="75000"/>
            </a:schemeClr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en-ID" sz="2600" b="1" dirty="0" err="1" smtClean="0">
                <a:solidFill>
                  <a:schemeClr val="bg1"/>
                </a:solidFill>
              </a:rPr>
              <a:t>iki</a:t>
            </a:r>
            <a:endParaRPr lang="en-US" sz="2600" b="1" dirty="0">
              <a:solidFill>
                <a:schemeClr val="bg1"/>
              </a:solidFill>
            </a:endParaRPr>
          </a:p>
        </p:txBody>
      </p:sp>
      <p:sp>
        <p:nvSpPr>
          <p:cNvPr id="25" name="Rounded Rectangle 24"/>
          <p:cNvSpPr/>
          <p:nvPr/>
        </p:nvSpPr>
        <p:spPr>
          <a:xfrm>
            <a:off x="4561325" y="1790871"/>
            <a:ext cx="1487728" cy="544830"/>
          </a:xfrm>
          <a:prstGeom prst="roundRect">
            <a:avLst/>
          </a:prstGeom>
          <a:solidFill>
            <a:srgbClr val="92D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en-ID" sz="2600" b="1" dirty="0" err="1" smtClean="0">
                <a:solidFill>
                  <a:schemeClr val="bg1"/>
                </a:solidFill>
              </a:rPr>
              <a:t>sikile</a:t>
            </a:r>
            <a:endParaRPr lang="en-US" sz="2600" b="1" dirty="0">
              <a:solidFill>
                <a:schemeClr val="bg1"/>
              </a:solidFill>
            </a:endParaRPr>
          </a:p>
        </p:txBody>
      </p:sp>
      <p:sp>
        <p:nvSpPr>
          <p:cNvPr id="26" name="Rounded Rectangle 25"/>
          <p:cNvSpPr/>
          <p:nvPr/>
        </p:nvSpPr>
        <p:spPr>
          <a:xfrm>
            <a:off x="7502288" y="1790871"/>
            <a:ext cx="896264" cy="544830"/>
          </a:xfrm>
          <a:prstGeom prst="roundRect">
            <a:avLst/>
          </a:prstGeom>
          <a:solidFill>
            <a:srgbClr val="F26B21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en-ID" sz="2600" b="1" dirty="0" err="1" smtClean="0">
                <a:solidFill>
                  <a:schemeClr val="bg1"/>
                </a:solidFill>
              </a:rPr>
              <a:t>Leni</a:t>
            </a:r>
            <a:endParaRPr lang="en-US" sz="2600" b="1" dirty="0">
              <a:solidFill>
                <a:schemeClr val="bg1"/>
              </a:solidFill>
            </a:endParaRPr>
          </a:p>
        </p:txBody>
      </p:sp>
      <p:sp>
        <p:nvSpPr>
          <p:cNvPr id="27" name="Rounded Rectangle 26"/>
          <p:cNvSpPr/>
          <p:nvPr/>
        </p:nvSpPr>
        <p:spPr>
          <a:xfrm>
            <a:off x="2923025" y="2480280"/>
            <a:ext cx="266699" cy="516255"/>
          </a:xfrm>
          <a:prstGeom prst="roundRect">
            <a:avLst/>
          </a:prstGeom>
          <a:solidFill>
            <a:schemeClr val="accent2">
              <a:lumMod val="75000"/>
            </a:schemeClr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en-ID" sz="2600" b="1" dirty="0" err="1" smtClean="0">
                <a:solidFill>
                  <a:schemeClr val="bg1"/>
                </a:solidFill>
              </a:rPr>
              <a:t>i</a:t>
            </a:r>
            <a:endParaRPr lang="en-US" sz="2600" b="1" dirty="0">
              <a:solidFill>
                <a:schemeClr val="bg1"/>
              </a:solidFill>
            </a:endParaRPr>
          </a:p>
        </p:txBody>
      </p:sp>
      <p:sp>
        <p:nvSpPr>
          <p:cNvPr id="28" name="Rounded Rectangle 27"/>
          <p:cNvSpPr/>
          <p:nvPr/>
        </p:nvSpPr>
        <p:spPr>
          <a:xfrm>
            <a:off x="3261162" y="2480280"/>
            <a:ext cx="581025" cy="544830"/>
          </a:xfrm>
          <a:prstGeom prst="roundRect">
            <a:avLst/>
          </a:prstGeom>
          <a:solidFill>
            <a:schemeClr val="accent2">
              <a:lumMod val="75000"/>
            </a:schemeClr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en-ID" sz="2600" b="1" dirty="0" err="1" smtClean="0">
                <a:solidFill>
                  <a:schemeClr val="bg1"/>
                </a:solidFill>
              </a:rPr>
              <a:t>ki</a:t>
            </a:r>
            <a:endParaRPr lang="en-US" sz="2600" b="1" dirty="0">
              <a:solidFill>
                <a:schemeClr val="bg1"/>
              </a:solidFill>
            </a:endParaRPr>
          </a:p>
        </p:txBody>
      </p:sp>
      <p:sp>
        <p:nvSpPr>
          <p:cNvPr id="31" name="Rounded Rectangle 30"/>
          <p:cNvSpPr/>
          <p:nvPr/>
        </p:nvSpPr>
        <p:spPr>
          <a:xfrm>
            <a:off x="2923025" y="3166080"/>
            <a:ext cx="266699" cy="516255"/>
          </a:xfrm>
          <a:prstGeom prst="roundRect">
            <a:avLst/>
          </a:prstGeom>
          <a:solidFill>
            <a:schemeClr val="accent2">
              <a:lumMod val="75000"/>
            </a:schemeClr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en-ID" sz="2600" b="1" dirty="0" err="1" smtClean="0">
                <a:solidFill>
                  <a:schemeClr val="bg1"/>
                </a:solidFill>
              </a:rPr>
              <a:t>i</a:t>
            </a:r>
            <a:endParaRPr lang="en-US" sz="2600" b="1" dirty="0">
              <a:solidFill>
                <a:schemeClr val="bg1"/>
              </a:solidFill>
            </a:endParaRPr>
          </a:p>
        </p:txBody>
      </p:sp>
      <p:sp>
        <p:nvSpPr>
          <p:cNvPr id="32" name="Rounded Rectangle 31"/>
          <p:cNvSpPr/>
          <p:nvPr/>
        </p:nvSpPr>
        <p:spPr>
          <a:xfrm>
            <a:off x="3237349" y="3166080"/>
            <a:ext cx="266699" cy="516255"/>
          </a:xfrm>
          <a:prstGeom prst="roundRect">
            <a:avLst/>
          </a:prstGeom>
          <a:solidFill>
            <a:schemeClr val="accent2">
              <a:lumMod val="75000"/>
            </a:schemeClr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en-ID" sz="2600" b="1" dirty="0" smtClean="0">
                <a:solidFill>
                  <a:schemeClr val="bg1"/>
                </a:solidFill>
              </a:rPr>
              <a:t>k</a:t>
            </a:r>
            <a:endParaRPr lang="en-US" sz="2600" b="1" dirty="0">
              <a:solidFill>
                <a:schemeClr val="bg1"/>
              </a:solidFill>
            </a:endParaRPr>
          </a:p>
        </p:txBody>
      </p:sp>
      <p:sp>
        <p:nvSpPr>
          <p:cNvPr id="33" name="Rounded Rectangle 32"/>
          <p:cNvSpPr/>
          <p:nvPr/>
        </p:nvSpPr>
        <p:spPr>
          <a:xfrm>
            <a:off x="3551675" y="3166080"/>
            <a:ext cx="266699" cy="516255"/>
          </a:xfrm>
          <a:prstGeom prst="roundRect">
            <a:avLst/>
          </a:prstGeom>
          <a:solidFill>
            <a:schemeClr val="accent2">
              <a:lumMod val="75000"/>
            </a:schemeClr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en-ID" sz="2600" b="1" dirty="0" err="1" smtClean="0">
                <a:solidFill>
                  <a:schemeClr val="bg1"/>
                </a:solidFill>
              </a:rPr>
              <a:t>i</a:t>
            </a:r>
            <a:endParaRPr lang="en-US" sz="2600" b="1" dirty="0">
              <a:solidFill>
                <a:schemeClr val="bg1"/>
              </a:solidFill>
            </a:endParaRPr>
          </a:p>
        </p:txBody>
      </p:sp>
      <p:sp>
        <p:nvSpPr>
          <p:cNvPr id="34" name="Rounded Rectangle 33"/>
          <p:cNvSpPr/>
          <p:nvPr/>
        </p:nvSpPr>
        <p:spPr>
          <a:xfrm>
            <a:off x="4332723" y="2480280"/>
            <a:ext cx="780137" cy="544830"/>
          </a:xfrm>
          <a:prstGeom prst="roundRect">
            <a:avLst/>
          </a:prstGeom>
          <a:solidFill>
            <a:srgbClr val="92D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en-ID" sz="2600" b="1" dirty="0" smtClean="0">
                <a:solidFill>
                  <a:schemeClr val="bg1"/>
                </a:solidFill>
              </a:rPr>
              <a:t>Si </a:t>
            </a:r>
            <a:endParaRPr lang="en-US" sz="2600" b="1" dirty="0">
              <a:solidFill>
                <a:schemeClr val="bg1"/>
              </a:solidFill>
            </a:endParaRPr>
          </a:p>
        </p:txBody>
      </p:sp>
      <p:sp>
        <p:nvSpPr>
          <p:cNvPr id="35" name="Rounded Rectangle 34"/>
          <p:cNvSpPr/>
          <p:nvPr/>
        </p:nvSpPr>
        <p:spPr>
          <a:xfrm>
            <a:off x="5175940" y="2480280"/>
            <a:ext cx="615260" cy="544830"/>
          </a:xfrm>
          <a:prstGeom prst="roundRect">
            <a:avLst/>
          </a:prstGeom>
          <a:solidFill>
            <a:srgbClr val="92D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en-ID" sz="2600" b="1" dirty="0" err="1" smtClean="0">
                <a:solidFill>
                  <a:schemeClr val="bg1"/>
                </a:solidFill>
              </a:rPr>
              <a:t>kil</a:t>
            </a:r>
            <a:r>
              <a:rPr lang="en-ID" sz="2600" b="1" dirty="0" smtClean="0">
                <a:solidFill>
                  <a:schemeClr val="bg1"/>
                </a:solidFill>
              </a:rPr>
              <a:t> </a:t>
            </a:r>
            <a:endParaRPr lang="en-US" sz="2600" b="1" dirty="0">
              <a:solidFill>
                <a:schemeClr val="bg1"/>
              </a:solidFill>
            </a:endParaRPr>
          </a:p>
        </p:txBody>
      </p:sp>
      <p:sp>
        <p:nvSpPr>
          <p:cNvPr id="36" name="Rounded Rectangle 35"/>
          <p:cNvSpPr/>
          <p:nvPr/>
        </p:nvSpPr>
        <p:spPr>
          <a:xfrm>
            <a:off x="5883928" y="2480280"/>
            <a:ext cx="593072" cy="544830"/>
          </a:xfrm>
          <a:prstGeom prst="roundRect">
            <a:avLst/>
          </a:prstGeom>
          <a:solidFill>
            <a:srgbClr val="92D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en-ID" sz="2600" b="1" dirty="0" smtClean="0">
                <a:solidFill>
                  <a:schemeClr val="bg1"/>
                </a:solidFill>
              </a:rPr>
              <a:t>e</a:t>
            </a:r>
            <a:endParaRPr lang="en-US" sz="2600" b="1" dirty="0">
              <a:solidFill>
                <a:schemeClr val="bg1"/>
              </a:solidFill>
            </a:endParaRPr>
          </a:p>
        </p:txBody>
      </p:sp>
      <p:sp>
        <p:nvSpPr>
          <p:cNvPr id="37" name="Rounded Rectangle 36"/>
          <p:cNvSpPr/>
          <p:nvPr/>
        </p:nvSpPr>
        <p:spPr>
          <a:xfrm>
            <a:off x="4332724" y="3137505"/>
            <a:ext cx="381000" cy="544830"/>
          </a:xfrm>
          <a:prstGeom prst="roundRect">
            <a:avLst/>
          </a:prstGeom>
          <a:solidFill>
            <a:srgbClr val="92D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en-ID" sz="2600" b="1" dirty="0" smtClean="0">
                <a:solidFill>
                  <a:schemeClr val="bg1"/>
                </a:solidFill>
              </a:rPr>
              <a:t>s</a:t>
            </a:r>
            <a:endParaRPr lang="en-US" sz="2600" b="1" dirty="0">
              <a:solidFill>
                <a:schemeClr val="bg1"/>
              </a:solidFill>
            </a:endParaRPr>
          </a:p>
        </p:txBody>
      </p:sp>
      <p:sp>
        <p:nvSpPr>
          <p:cNvPr id="38" name="Rounded Rectangle 37"/>
          <p:cNvSpPr/>
          <p:nvPr/>
        </p:nvSpPr>
        <p:spPr>
          <a:xfrm>
            <a:off x="4731860" y="3137505"/>
            <a:ext cx="381000" cy="544830"/>
          </a:xfrm>
          <a:prstGeom prst="roundRect">
            <a:avLst/>
          </a:prstGeom>
          <a:solidFill>
            <a:srgbClr val="92D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en-ID" sz="2600" b="1" dirty="0" err="1" smtClean="0">
                <a:solidFill>
                  <a:schemeClr val="bg1"/>
                </a:solidFill>
              </a:rPr>
              <a:t>i</a:t>
            </a:r>
            <a:endParaRPr lang="en-US" sz="2600" b="1" dirty="0">
              <a:solidFill>
                <a:schemeClr val="bg1"/>
              </a:solidFill>
            </a:endParaRPr>
          </a:p>
        </p:txBody>
      </p:sp>
      <p:sp>
        <p:nvSpPr>
          <p:cNvPr id="39" name="Rounded Rectangle 38"/>
          <p:cNvSpPr/>
          <p:nvPr/>
        </p:nvSpPr>
        <p:spPr>
          <a:xfrm>
            <a:off x="5134829" y="3137505"/>
            <a:ext cx="381000" cy="544830"/>
          </a:xfrm>
          <a:prstGeom prst="roundRect">
            <a:avLst/>
          </a:prstGeom>
          <a:solidFill>
            <a:srgbClr val="92D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en-ID" sz="2600" b="1" dirty="0" smtClean="0">
                <a:solidFill>
                  <a:schemeClr val="bg1"/>
                </a:solidFill>
              </a:rPr>
              <a:t>k</a:t>
            </a:r>
            <a:endParaRPr lang="en-US" sz="2600" b="1" dirty="0">
              <a:solidFill>
                <a:schemeClr val="bg1"/>
              </a:solidFill>
            </a:endParaRPr>
          </a:p>
        </p:txBody>
      </p:sp>
      <p:sp>
        <p:nvSpPr>
          <p:cNvPr id="40" name="Rounded Rectangle 39"/>
          <p:cNvSpPr/>
          <p:nvPr/>
        </p:nvSpPr>
        <p:spPr>
          <a:xfrm>
            <a:off x="5537219" y="3137505"/>
            <a:ext cx="381000" cy="544830"/>
          </a:xfrm>
          <a:prstGeom prst="roundRect">
            <a:avLst/>
          </a:prstGeom>
          <a:solidFill>
            <a:srgbClr val="92D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en-ID" sz="2600" b="1" dirty="0" err="1" smtClean="0">
                <a:solidFill>
                  <a:schemeClr val="bg1"/>
                </a:solidFill>
              </a:rPr>
              <a:t>i</a:t>
            </a:r>
            <a:endParaRPr lang="en-US" sz="2600" b="1" dirty="0">
              <a:solidFill>
                <a:schemeClr val="bg1"/>
              </a:solidFill>
            </a:endParaRPr>
          </a:p>
        </p:txBody>
      </p:sp>
      <p:sp>
        <p:nvSpPr>
          <p:cNvPr id="41" name="Rounded Rectangle 40"/>
          <p:cNvSpPr/>
          <p:nvPr/>
        </p:nvSpPr>
        <p:spPr>
          <a:xfrm>
            <a:off x="5936355" y="3137505"/>
            <a:ext cx="381000" cy="525780"/>
          </a:xfrm>
          <a:prstGeom prst="roundRect">
            <a:avLst/>
          </a:prstGeom>
          <a:solidFill>
            <a:srgbClr val="92D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en-ID" sz="2600" b="1" dirty="0" smtClean="0">
                <a:solidFill>
                  <a:schemeClr val="bg1"/>
                </a:solidFill>
              </a:rPr>
              <a:t>l</a:t>
            </a:r>
            <a:endParaRPr lang="en-US" sz="2600" b="1" dirty="0">
              <a:solidFill>
                <a:schemeClr val="bg1"/>
              </a:solidFill>
            </a:endParaRPr>
          </a:p>
        </p:txBody>
      </p:sp>
      <p:sp>
        <p:nvSpPr>
          <p:cNvPr id="42" name="Rounded Rectangle 41"/>
          <p:cNvSpPr/>
          <p:nvPr/>
        </p:nvSpPr>
        <p:spPr>
          <a:xfrm>
            <a:off x="6339324" y="3137505"/>
            <a:ext cx="381000" cy="544830"/>
          </a:xfrm>
          <a:prstGeom prst="roundRect">
            <a:avLst/>
          </a:prstGeom>
          <a:solidFill>
            <a:srgbClr val="92D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en-ID" sz="2600" b="1" dirty="0" smtClean="0">
                <a:solidFill>
                  <a:schemeClr val="bg1"/>
                </a:solidFill>
              </a:rPr>
              <a:t>e</a:t>
            </a:r>
            <a:endParaRPr lang="en-US" sz="2600" b="1" dirty="0">
              <a:solidFill>
                <a:schemeClr val="bg1"/>
              </a:solidFill>
            </a:endParaRPr>
          </a:p>
        </p:txBody>
      </p:sp>
      <p:sp>
        <p:nvSpPr>
          <p:cNvPr id="44" name="Rounded Rectangle 43"/>
          <p:cNvSpPr/>
          <p:nvPr/>
        </p:nvSpPr>
        <p:spPr>
          <a:xfrm>
            <a:off x="7502288" y="2451705"/>
            <a:ext cx="564236" cy="544830"/>
          </a:xfrm>
          <a:prstGeom prst="roundRect">
            <a:avLst/>
          </a:prstGeom>
          <a:solidFill>
            <a:srgbClr val="F26B21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en-ID" sz="2600" b="1" dirty="0" smtClean="0">
                <a:solidFill>
                  <a:schemeClr val="bg1"/>
                </a:solidFill>
              </a:rPr>
              <a:t>Le</a:t>
            </a:r>
            <a:endParaRPr lang="en-US" sz="2600" b="1" dirty="0">
              <a:solidFill>
                <a:schemeClr val="bg1"/>
              </a:solidFill>
            </a:endParaRPr>
          </a:p>
        </p:txBody>
      </p:sp>
      <p:sp>
        <p:nvSpPr>
          <p:cNvPr id="45" name="Rounded Rectangle 44"/>
          <p:cNvSpPr/>
          <p:nvPr/>
        </p:nvSpPr>
        <p:spPr>
          <a:xfrm>
            <a:off x="8116434" y="2451705"/>
            <a:ext cx="564236" cy="544830"/>
          </a:xfrm>
          <a:prstGeom prst="roundRect">
            <a:avLst/>
          </a:prstGeom>
          <a:solidFill>
            <a:srgbClr val="F26B21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en-ID" sz="2600" b="1" dirty="0" err="1" smtClean="0">
                <a:solidFill>
                  <a:schemeClr val="bg1"/>
                </a:solidFill>
              </a:rPr>
              <a:t>ni</a:t>
            </a:r>
            <a:endParaRPr lang="en-US" sz="2600" b="1" dirty="0">
              <a:solidFill>
                <a:schemeClr val="bg1"/>
              </a:solidFill>
            </a:endParaRPr>
          </a:p>
        </p:txBody>
      </p:sp>
      <p:sp>
        <p:nvSpPr>
          <p:cNvPr id="46" name="Rounded Rectangle 45"/>
          <p:cNvSpPr/>
          <p:nvPr/>
        </p:nvSpPr>
        <p:spPr>
          <a:xfrm>
            <a:off x="7502288" y="3137505"/>
            <a:ext cx="282118" cy="516255"/>
          </a:xfrm>
          <a:prstGeom prst="roundRect">
            <a:avLst/>
          </a:prstGeom>
          <a:solidFill>
            <a:srgbClr val="F26B21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en-ID" sz="2600" b="1" dirty="0" smtClean="0">
                <a:solidFill>
                  <a:schemeClr val="bg1"/>
                </a:solidFill>
              </a:rPr>
              <a:t>L</a:t>
            </a:r>
            <a:endParaRPr lang="en-US" sz="2600" b="1" dirty="0">
              <a:solidFill>
                <a:schemeClr val="bg1"/>
              </a:solidFill>
            </a:endParaRPr>
          </a:p>
        </p:txBody>
      </p:sp>
      <p:sp>
        <p:nvSpPr>
          <p:cNvPr id="47" name="Rounded Rectangle 46"/>
          <p:cNvSpPr/>
          <p:nvPr/>
        </p:nvSpPr>
        <p:spPr>
          <a:xfrm>
            <a:off x="7809361" y="3137505"/>
            <a:ext cx="282118" cy="516255"/>
          </a:xfrm>
          <a:prstGeom prst="roundRect">
            <a:avLst/>
          </a:prstGeom>
          <a:solidFill>
            <a:srgbClr val="F26B21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en-ID" sz="2600" b="1" dirty="0" smtClean="0">
                <a:solidFill>
                  <a:schemeClr val="bg1"/>
                </a:solidFill>
              </a:rPr>
              <a:t>e</a:t>
            </a:r>
            <a:endParaRPr lang="en-US" sz="2600" b="1" dirty="0">
              <a:solidFill>
                <a:schemeClr val="bg1"/>
              </a:solidFill>
            </a:endParaRPr>
          </a:p>
        </p:txBody>
      </p:sp>
      <p:sp>
        <p:nvSpPr>
          <p:cNvPr id="48" name="Rounded Rectangle 47"/>
          <p:cNvSpPr/>
          <p:nvPr/>
        </p:nvSpPr>
        <p:spPr>
          <a:xfrm>
            <a:off x="8116434" y="3137505"/>
            <a:ext cx="282118" cy="516255"/>
          </a:xfrm>
          <a:prstGeom prst="roundRect">
            <a:avLst/>
          </a:prstGeom>
          <a:solidFill>
            <a:srgbClr val="F26B21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en-ID" sz="2600" b="1" dirty="0" smtClean="0">
                <a:solidFill>
                  <a:schemeClr val="bg1"/>
                </a:solidFill>
              </a:rPr>
              <a:t>n</a:t>
            </a:r>
            <a:endParaRPr lang="en-US" sz="2600" b="1" dirty="0">
              <a:solidFill>
                <a:schemeClr val="bg1"/>
              </a:solidFill>
            </a:endParaRPr>
          </a:p>
        </p:txBody>
      </p:sp>
      <p:sp>
        <p:nvSpPr>
          <p:cNvPr id="49" name="Rounded Rectangle 48"/>
          <p:cNvSpPr/>
          <p:nvPr/>
        </p:nvSpPr>
        <p:spPr>
          <a:xfrm>
            <a:off x="8423507" y="3137505"/>
            <a:ext cx="282118" cy="516255"/>
          </a:xfrm>
          <a:prstGeom prst="roundRect">
            <a:avLst/>
          </a:prstGeom>
          <a:solidFill>
            <a:srgbClr val="F26B21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en-ID" sz="2600" b="1" dirty="0" err="1" smtClean="0">
                <a:solidFill>
                  <a:schemeClr val="bg1"/>
                </a:solidFill>
              </a:rPr>
              <a:t>i</a:t>
            </a:r>
            <a:endParaRPr lang="en-US" sz="2600" b="1" dirty="0">
              <a:solidFill>
                <a:schemeClr val="bg1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848" y="1762094"/>
            <a:ext cx="2071509" cy="24098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32634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5" grpId="0" animBg="1"/>
      <p:bldP spid="26" grpId="0" animBg="1"/>
      <p:bldP spid="27" grpId="0" animBg="1"/>
      <p:bldP spid="28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861</TotalTime>
  <Words>288</Words>
  <Application>Microsoft Office PowerPoint</Application>
  <PresentationFormat>On-screen Show (16:9)</PresentationFormat>
  <Paragraphs>149</Paragraphs>
  <Slides>10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Aulia Dwiningtyas Putri</dc:creator>
  <cp:lastModifiedBy>Rahma Damayanti Arif</cp:lastModifiedBy>
  <cp:revision>171</cp:revision>
  <dcterms:created xsi:type="dcterms:W3CDTF">2020-01-31T07:09:35Z</dcterms:created>
  <dcterms:modified xsi:type="dcterms:W3CDTF">2023-06-04T07:28:12Z</dcterms:modified>
</cp:coreProperties>
</file>